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83648" r:id="rId4"/>
  </p:sldMasterIdLst>
  <p:notesMasterIdLst>
    <p:notesMasterId r:id="rId38"/>
  </p:notesMasterIdLst>
  <p:handoutMasterIdLst>
    <p:handoutMasterId r:id="rId39"/>
  </p:handoutMasterIdLst>
  <p:sldIdLst>
    <p:sldId id="421" r:id="rId5"/>
    <p:sldId id="509" r:id="rId6"/>
    <p:sldId id="510" r:id="rId7"/>
    <p:sldId id="423" r:id="rId8"/>
    <p:sldId id="511" r:id="rId9"/>
    <p:sldId id="323" r:id="rId10"/>
    <p:sldId id="422" r:id="rId11"/>
    <p:sldId id="491" r:id="rId12"/>
    <p:sldId id="492" r:id="rId13"/>
    <p:sldId id="496" r:id="rId14"/>
    <p:sldId id="493" r:id="rId15"/>
    <p:sldId id="495" r:id="rId16"/>
    <p:sldId id="336" r:id="rId17"/>
    <p:sldId id="497" r:id="rId18"/>
    <p:sldId id="498" r:id="rId19"/>
    <p:sldId id="513" r:id="rId20"/>
    <p:sldId id="514" r:id="rId21"/>
    <p:sldId id="515" r:id="rId22"/>
    <p:sldId id="501" r:id="rId23"/>
    <p:sldId id="502" r:id="rId24"/>
    <p:sldId id="499" r:id="rId25"/>
    <p:sldId id="503" r:id="rId26"/>
    <p:sldId id="455" r:id="rId27"/>
    <p:sldId id="505" r:id="rId28"/>
    <p:sldId id="506" r:id="rId29"/>
    <p:sldId id="508" r:id="rId30"/>
    <p:sldId id="339" r:id="rId31"/>
    <p:sldId id="507" r:id="rId32"/>
    <p:sldId id="338" r:id="rId33"/>
    <p:sldId id="512" r:id="rId34"/>
    <p:sldId id="415" r:id="rId35"/>
    <p:sldId id="416" r:id="rId36"/>
    <p:sldId id="337" r:id="rId37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2F2"/>
    <a:srgbClr val="959699"/>
    <a:srgbClr val="165C7D"/>
    <a:srgbClr val="F68D2E"/>
    <a:srgbClr val="000000"/>
    <a:srgbClr val="FF9800"/>
    <a:srgbClr val="74D1EA"/>
    <a:srgbClr val="7DCBDA"/>
    <a:srgbClr val="93C90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87" autoAdjust="0"/>
    <p:restoredTop sz="89912" autoAdjust="0"/>
  </p:normalViewPr>
  <p:slideViewPr>
    <p:cSldViewPr snapToGrid="0" snapToObjects="1">
      <p:cViewPr varScale="1">
        <p:scale>
          <a:sx n="103" d="100"/>
          <a:sy n="103" d="100"/>
        </p:scale>
        <p:origin x="276" y="10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728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50" d="100"/>
        <a:sy n="50" d="100"/>
      </p:scale>
      <p:origin x="0" y="-6510"/>
    </p:cViewPr>
  </p:sorterViewPr>
  <p:notesViewPr>
    <p:cSldViewPr snapToGrid="0" snapToObjects="1" showGuides="1">
      <p:cViewPr varScale="1">
        <p:scale>
          <a:sx n="64" d="100"/>
          <a:sy n="64" d="100"/>
        </p:scale>
        <p:origin x="3149" y="6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883626A8-2E3A-D644-9350-F7D3D4A7622F}" type="datetimeFigureOut">
              <a:rPr lang="en-US" smtClean="0"/>
              <a:t>2/24/2020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AEB91051-AAC4-2043-80E8-A8026CC22F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4602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2F4C4B87-477E-8042-9C33-0FDAACDB3875}" type="datetimeFigureOut">
              <a:rPr lang="en-US" smtClean="0"/>
              <a:t>2/24/2020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872B1F27-99F6-BD4D-9A0D-B24FC453D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1296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 Steps:</a:t>
            </a:r>
          </a:p>
          <a:p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Create a very simple user table</a:t>
            </a:r>
          </a:p>
          <a:p>
            <a:pPr marL="171450" indent="-171450">
              <a:buFontTx/>
              <a:buChar char="-"/>
            </a:pPr>
            <a:r>
              <a:rPr lang="en-US" dirty="0"/>
              <a:t>Add sample data (developer machine version)</a:t>
            </a:r>
          </a:p>
          <a:p>
            <a:pPr marL="171450" indent="-171450">
              <a:buFontTx/>
              <a:buChar char="-"/>
            </a:pPr>
            <a:r>
              <a:rPr lang="en-US" dirty="0"/>
              <a:t>Select * . Point out it gives back the password hash</a:t>
            </a:r>
          </a:p>
          <a:p>
            <a:pPr marL="171450" indent="-171450">
              <a:buFontTx/>
              <a:buChar char="-"/>
            </a:pPr>
            <a:r>
              <a:rPr lang="en-US" dirty="0"/>
              <a:t>Add column </a:t>
            </a:r>
            <a:r>
              <a:rPr lang="en-US" dirty="0" err="1"/>
              <a:t>companyId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Select * . User listing page. Point out we need only </a:t>
            </a:r>
            <a:r>
              <a:rPr lang="en-US" dirty="0" err="1"/>
              <a:t>UserName</a:t>
            </a:r>
            <a:r>
              <a:rPr lang="en-US" dirty="0"/>
              <a:t> and Id</a:t>
            </a:r>
          </a:p>
          <a:p>
            <a:pPr marL="171450" indent="-171450">
              <a:buFontTx/>
              <a:buChar char="-"/>
            </a:pPr>
            <a:r>
              <a:rPr lang="en-US" dirty="0"/>
              <a:t>Add column external token</a:t>
            </a:r>
          </a:p>
          <a:p>
            <a:pPr marL="171450" indent="-171450">
              <a:buFontTx/>
              <a:buChar char="-"/>
            </a:pPr>
            <a:r>
              <a:rPr lang="en-US" dirty="0"/>
              <a:t>Select * . User listing page now gives back our tokens as well.</a:t>
            </a:r>
          </a:p>
          <a:p>
            <a:pPr marL="171450" indent="-171450">
              <a:buFontTx/>
              <a:buChar char="-"/>
            </a:pPr>
            <a:r>
              <a:rPr lang="en-US" dirty="0"/>
              <a:t>Point out token will be small on dummy data and large on the live server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2B1F27-99F6-BD4D-9A0D-B24FC453DC8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3025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Genius method: add computed column: 1/0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2B1F27-99F6-BD4D-9A0D-B24FC453DC8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3451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Demo1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Create procedure that iterates </a:t>
            </a:r>
            <a:r>
              <a:rPr lang="en-US" dirty="0" err="1"/>
              <a:t>throught</a:t>
            </a:r>
            <a:r>
              <a:rPr lang="en-US" dirty="0"/>
              <a:t> the whole table</a:t>
            </a:r>
          </a:p>
          <a:p>
            <a:pPr marL="1085850" lvl="2" indent="-171450">
              <a:buFontTx/>
              <a:buChar char="-"/>
            </a:pPr>
            <a:r>
              <a:rPr lang="en-US" dirty="0"/>
              <a:t>Tell the procedure background (it is already </a:t>
            </a:r>
            <a:r>
              <a:rPr lang="en-US" dirty="0" err="1"/>
              <a:t>performace</a:t>
            </a:r>
            <a:r>
              <a:rPr lang="en-US" dirty="0"/>
              <a:t> optimized)</a:t>
            </a:r>
          </a:p>
          <a:p>
            <a:pPr marL="1543050" lvl="3" indent="-171450">
              <a:buFontTx/>
              <a:buChar char="-"/>
            </a:pPr>
            <a:r>
              <a:rPr lang="en-US" dirty="0"/>
              <a:t>SP fix: EXISTS clause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Demo2: Index: WAAAAT?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Example query: search user by </a:t>
            </a:r>
            <a:r>
              <a:rPr lang="en-US" dirty="0" err="1"/>
              <a:t>UserName</a:t>
            </a:r>
            <a:endParaRPr lang="en-US" dirty="0"/>
          </a:p>
          <a:p>
            <a:pPr marL="628650" lvl="1" indent="-171450">
              <a:buFontTx/>
              <a:buChar char="-"/>
            </a:pPr>
            <a:r>
              <a:rPr lang="en-US" dirty="0"/>
              <a:t>Show it scans the whole table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Create an index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Telling the original solution (Buy a new Server :D)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2B1F27-99F6-BD4D-9A0D-B24FC453DC8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9651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Demo1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Create procedure that iterates </a:t>
            </a:r>
            <a:r>
              <a:rPr lang="en-US" dirty="0" err="1"/>
              <a:t>throught</a:t>
            </a:r>
            <a:r>
              <a:rPr lang="en-US" dirty="0"/>
              <a:t> the whole table</a:t>
            </a:r>
          </a:p>
          <a:p>
            <a:pPr marL="1085850" lvl="2" indent="-171450">
              <a:buFontTx/>
              <a:buChar char="-"/>
            </a:pPr>
            <a:r>
              <a:rPr lang="en-US" dirty="0"/>
              <a:t>Tell the procedure background (it is already </a:t>
            </a:r>
            <a:r>
              <a:rPr lang="en-US" dirty="0" err="1"/>
              <a:t>performace</a:t>
            </a:r>
            <a:r>
              <a:rPr lang="en-US" dirty="0"/>
              <a:t> optimized)</a:t>
            </a:r>
          </a:p>
          <a:p>
            <a:pPr marL="1543050" lvl="3" indent="-171450">
              <a:buFontTx/>
              <a:buChar char="-"/>
            </a:pPr>
            <a:r>
              <a:rPr lang="en-US" dirty="0"/>
              <a:t>SP fix: EXISTS clause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Demo2: Index: WAAAAT?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Example query: search user by </a:t>
            </a:r>
            <a:r>
              <a:rPr lang="en-US" dirty="0" err="1"/>
              <a:t>UserName</a:t>
            </a:r>
            <a:endParaRPr lang="en-US" dirty="0"/>
          </a:p>
          <a:p>
            <a:pPr marL="628650" lvl="1" indent="-171450">
              <a:buFontTx/>
              <a:buChar char="-"/>
            </a:pPr>
            <a:r>
              <a:rPr lang="en-US" dirty="0"/>
              <a:t>Show it scans the whole table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Create an index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Telling the original solution (Buy a new Server :D)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2B1F27-99F6-BD4D-9A0D-B24FC453DC8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0582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2B1F27-99F6-BD4D-9A0D-B24FC453DC8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4157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2B1F27-99F6-BD4D-9A0D-B24FC453DC8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0956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Red Sho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845"/>
            <a:ext cx="12192001" cy="6858846"/>
          </a:xfrm>
          <a:prstGeom prst="rect">
            <a:avLst/>
          </a:prstGeom>
        </p:spPr>
      </p:pic>
      <p:sp>
        <p:nvSpPr>
          <p:cNvPr id="4" name="Subtitle 2"/>
          <p:cNvSpPr>
            <a:spLocks noGrp="1"/>
          </p:cNvSpPr>
          <p:nvPr>
            <p:ph type="subTitle" idx="1"/>
          </p:nvPr>
        </p:nvSpPr>
        <p:spPr>
          <a:xfrm>
            <a:off x="609600" y="3851275"/>
            <a:ext cx="109728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 cap="all" spc="200" baseline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2971800"/>
            <a:ext cx="10972800" cy="838200"/>
          </a:xfrm>
        </p:spPr>
        <p:txBody>
          <a:bodyPr>
            <a:normAutofit/>
          </a:bodyPr>
          <a:lstStyle>
            <a:lvl1pPr marL="0" indent="0" algn="ctr">
              <a:buNone/>
              <a:defRPr sz="4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Slide Title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91939" y="4239631"/>
            <a:ext cx="4000061" cy="26183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5C3B33E-DFD8-6446-9E88-E3282AAE386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77796" y="5420138"/>
            <a:ext cx="2368370" cy="98794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- Teal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2E9D43A-89DE-BC46-B4D7-8817AFBDB78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37393" y="5209719"/>
            <a:ext cx="3117215" cy="164828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9600" y="1854200"/>
            <a:ext cx="10972800" cy="3149600"/>
          </a:xfrm>
        </p:spPr>
        <p:txBody>
          <a:bodyPr anchor="ctr">
            <a:normAutofit/>
          </a:bodyPr>
          <a:lstStyle>
            <a:lvl1pPr algn="ctr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Divider Title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70034" y="6012934"/>
            <a:ext cx="1580042" cy="632017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- Green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2E9D43A-89DE-BC46-B4D7-8817AFBDB78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37393" y="5209719"/>
            <a:ext cx="3117215" cy="164828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9600" y="1854200"/>
            <a:ext cx="10972800" cy="3149600"/>
          </a:xfrm>
        </p:spPr>
        <p:txBody>
          <a:bodyPr anchor="ctr">
            <a:normAutofit/>
          </a:bodyPr>
          <a:lstStyle>
            <a:lvl1pPr algn="ctr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Divider Title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70034" y="6012934"/>
            <a:ext cx="1580042" cy="632017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- Orang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2E9D43A-89DE-BC46-B4D7-8817AFBDB78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37393" y="5209719"/>
            <a:ext cx="3117215" cy="164828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9600" y="1854200"/>
            <a:ext cx="10972800" cy="3149600"/>
          </a:xfrm>
        </p:spPr>
        <p:txBody>
          <a:bodyPr anchor="ctr">
            <a:normAutofit/>
          </a:bodyPr>
          <a:lstStyle>
            <a:lvl1pPr algn="ctr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Divider Title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70034" y="6012934"/>
            <a:ext cx="1580042" cy="632017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1-Column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One Column Title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600200"/>
            <a:ext cx="10515600" cy="45767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74B54F3D-BE82-4A64-BF1B-F225E2604A2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909763" y="6465980"/>
            <a:ext cx="5826125" cy="194796"/>
          </a:xfrm>
        </p:spPr>
        <p:txBody>
          <a:bodyPr>
            <a:noAutofit/>
          </a:bodyPr>
          <a:lstStyle>
            <a:lvl1pPr marL="0" indent="0">
              <a:buNone/>
              <a:defRPr sz="800">
                <a:solidFill>
                  <a:schemeClr val="tx1"/>
                </a:solidFill>
              </a:defRPr>
            </a:lvl1pPr>
            <a:lvl2pPr>
              <a:defRPr sz="800">
                <a:solidFill>
                  <a:schemeClr val="tx1"/>
                </a:solidFill>
              </a:defRPr>
            </a:lvl2pPr>
            <a:lvl3pPr>
              <a:defRPr sz="800">
                <a:solidFill>
                  <a:schemeClr val="tx1"/>
                </a:solidFill>
              </a:defRPr>
            </a:lvl3pPr>
            <a:lvl4pPr>
              <a:defRPr sz="800">
                <a:solidFill>
                  <a:schemeClr val="tx1"/>
                </a:solidFill>
              </a:defRPr>
            </a:lvl4pPr>
            <a:lvl5pPr>
              <a:defRPr sz="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Slide Footer</a:t>
            </a:r>
          </a:p>
        </p:txBody>
      </p:sp>
    </p:spTree>
    <p:extLst>
      <p:ext uri="{BB962C8B-B14F-4D97-AF65-F5344CB8AC3E}">
        <p14:creationId xmlns:p14="http://schemas.microsoft.com/office/powerpoint/2010/main" val="219645912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Left-Side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Left Column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600200"/>
            <a:ext cx="5181600" cy="45767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21697DD8-C35C-4160-ACF9-6EFA2CA7A04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909763" y="6465980"/>
            <a:ext cx="5826125" cy="194796"/>
          </a:xfrm>
        </p:spPr>
        <p:txBody>
          <a:bodyPr>
            <a:noAutofit/>
          </a:bodyPr>
          <a:lstStyle>
            <a:lvl1pPr marL="0" indent="0">
              <a:buNone/>
              <a:defRPr sz="800">
                <a:solidFill>
                  <a:schemeClr val="tx1"/>
                </a:solidFill>
              </a:defRPr>
            </a:lvl1pPr>
            <a:lvl2pPr>
              <a:defRPr sz="800">
                <a:solidFill>
                  <a:schemeClr val="tx1"/>
                </a:solidFill>
              </a:defRPr>
            </a:lvl2pPr>
            <a:lvl3pPr>
              <a:defRPr sz="800">
                <a:solidFill>
                  <a:schemeClr val="tx1"/>
                </a:solidFill>
              </a:defRPr>
            </a:lvl3pPr>
            <a:lvl4pPr>
              <a:defRPr sz="800">
                <a:solidFill>
                  <a:schemeClr val="tx1"/>
                </a:solidFill>
              </a:defRPr>
            </a:lvl4pPr>
            <a:lvl5pPr>
              <a:defRPr sz="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Slide Footer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-Column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Two Column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600200"/>
            <a:ext cx="5181600" cy="45767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181600" cy="45767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D70A62AC-9CA2-422D-A9A2-A93CF44543E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909763" y="6465980"/>
            <a:ext cx="5826125" cy="194796"/>
          </a:xfrm>
        </p:spPr>
        <p:txBody>
          <a:bodyPr>
            <a:noAutofit/>
          </a:bodyPr>
          <a:lstStyle>
            <a:lvl1pPr marL="0" indent="0">
              <a:buNone/>
              <a:defRPr sz="800">
                <a:solidFill>
                  <a:schemeClr val="tx1"/>
                </a:solidFill>
              </a:defRPr>
            </a:lvl1pPr>
            <a:lvl2pPr>
              <a:defRPr sz="800">
                <a:solidFill>
                  <a:schemeClr val="tx1"/>
                </a:solidFill>
              </a:defRPr>
            </a:lvl2pPr>
            <a:lvl3pPr>
              <a:defRPr sz="800">
                <a:solidFill>
                  <a:schemeClr val="tx1"/>
                </a:solidFill>
              </a:defRPr>
            </a:lvl3pPr>
            <a:lvl4pPr>
              <a:defRPr sz="800">
                <a:solidFill>
                  <a:schemeClr val="tx1"/>
                </a:solidFill>
              </a:defRPr>
            </a:lvl4pPr>
            <a:lvl5pPr>
              <a:defRPr sz="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Slide Footer</a:t>
            </a:r>
          </a:p>
        </p:txBody>
      </p:sp>
    </p:spTree>
    <p:extLst>
      <p:ext uri="{BB962C8B-B14F-4D97-AF65-F5344CB8AC3E}">
        <p14:creationId xmlns:p14="http://schemas.microsoft.com/office/powerpoint/2010/main" val="24101826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3-Column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Three Column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600200"/>
            <a:ext cx="3492500" cy="45767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0"/>
          </p:nvPr>
        </p:nvSpPr>
        <p:spPr>
          <a:xfrm>
            <a:off x="4368800" y="1600200"/>
            <a:ext cx="3492500" cy="45767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half" idx="11"/>
          </p:nvPr>
        </p:nvSpPr>
        <p:spPr>
          <a:xfrm>
            <a:off x="7899400" y="1600200"/>
            <a:ext cx="3454400" cy="45767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4F3B23B1-9A57-4EBA-8360-FF4B2DBC711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909763" y="6465980"/>
            <a:ext cx="5826125" cy="194796"/>
          </a:xfrm>
        </p:spPr>
        <p:txBody>
          <a:bodyPr>
            <a:noAutofit/>
          </a:bodyPr>
          <a:lstStyle>
            <a:lvl1pPr marL="0" indent="0">
              <a:buNone/>
              <a:defRPr sz="800">
                <a:solidFill>
                  <a:schemeClr val="tx1"/>
                </a:solidFill>
              </a:defRPr>
            </a:lvl1pPr>
            <a:lvl2pPr>
              <a:defRPr sz="800">
                <a:solidFill>
                  <a:schemeClr val="tx1"/>
                </a:solidFill>
              </a:defRPr>
            </a:lvl2pPr>
            <a:lvl3pPr>
              <a:defRPr sz="800">
                <a:solidFill>
                  <a:schemeClr val="tx1"/>
                </a:solidFill>
              </a:defRPr>
            </a:lvl3pPr>
            <a:lvl4pPr>
              <a:defRPr sz="800">
                <a:solidFill>
                  <a:schemeClr val="tx1"/>
                </a:solidFill>
              </a:defRPr>
            </a:lvl4pPr>
            <a:lvl5pPr>
              <a:defRPr sz="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Slide Footer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 - Corporate Blue Side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A03066-0B79-4F39-8E01-A8F4870CF9E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455846" y="6345056"/>
            <a:ext cx="3195638" cy="40005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dirty="0"/>
              <a:t>Footnotes/source quote</a:t>
            </a:r>
          </a:p>
        </p:txBody>
      </p:sp>
      <p:sp>
        <p:nvSpPr>
          <p:cNvPr id="3" name="Rectangle 2"/>
          <p:cNvSpPr/>
          <p:nvPr userDrawn="1"/>
        </p:nvSpPr>
        <p:spPr>
          <a:xfrm>
            <a:off x="0" y="0"/>
            <a:ext cx="4267200" cy="6858000"/>
          </a:xfrm>
          <a:prstGeom prst="rect">
            <a:avLst/>
          </a:prstGeom>
          <a:solidFill>
            <a:srgbClr val="165C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sz="half" idx="1"/>
          </p:nvPr>
        </p:nvSpPr>
        <p:spPr>
          <a:xfrm>
            <a:off x="4775200" y="681038"/>
            <a:ext cx="6578600" cy="5495926"/>
          </a:xfrm>
        </p:spPr>
        <p:txBody>
          <a:bodyPr anchor="ctr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6139" y="6328122"/>
            <a:ext cx="1072662" cy="429065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55600" y="365125"/>
            <a:ext cx="3733800" cy="6111875"/>
          </a:xfrm>
        </p:spPr>
        <p:txBody>
          <a:bodyPr anchor="ctr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Text Slide Sidebar</a:t>
            </a:r>
          </a:p>
        </p:txBody>
      </p:sp>
    </p:spTree>
    <p:extLst>
      <p:ext uri="{BB962C8B-B14F-4D97-AF65-F5344CB8AC3E}">
        <p14:creationId xmlns:p14="http://schemas.microsoft.com/office/powerpoint/2010/main" val="269627575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 - Corporate Blue Image Side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2713948-AF0F-B84B-9707-D386E16BE2B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4267200" cy="6858000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>
            <p:ph sz="half" idx="1"/>
          </p:nvPr>
        </p:nvSpPr>
        <p:spPr>
          <a:xfrm>
            <a:off x="4775200" y="681038"/>
            <a:ext cx="6578600" cy="5495926"/>
          </a:xfrm>
        </p:spPr>
        <p:txBody>
          <a:bodyPr anchor="ctr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6139" y="6328122"/>
            <a:ext cx="1072662" cy="429065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55600" y="365125"/>
            <a:ext cx="3733800" cy="6111875"/>
          </a:xfrm>
        </p:spPr>
        <p:txBody>
          <a:bodyPr anchor="ctr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Text Slide Sidebar</a:t>
            </a:r>
          </a:p>
        </p:txBody>
      </p:sp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8A55D82A-7492-4EEF-8F5A-1047ABCD49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445000" y="6356350"/>
            <a:ext cx="31953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Footnotes/source quote</a:t>
            </a:r>
          </a:p>
        </p:txBody>
      </p:sp>
    </p:spTree>
    <p:extLst>
      <p:ext uri="{BB962C8B-B14F-4D97-AF65-F5344CB8AC3E}">
        <p14:creationId xmlns:p14="http://schemas.microsoft.com/office/powerpoint/2010/main" val="148482137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 - Light Blue Side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42672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sz="half" idx="1"/>
          </p:nvPr>
        </p:nvSpPr>
        <p:spPr>
          <a:xfrm>
            <a:off x="4775200" y="681038"/>
            <a:ext cx="6578600" cy="5495926"/>
          </a:xfrm>
        </p:spPr>
        <p:txBody>
          <a:bodyPr anchor="ctr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6139" y="6328122"/>
            <a:ext cx="1072662" cy="429065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55600" y="365125"/>
            <a:ext cx="3733800" cy="6111875"/>
          </a:xfrm>
        </p:spPr>
        <p:txBody>
          <a:bodyPr anchor="ctr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Text Slide Sidebar</a:t>
            </a:r>
          </a:p>
        </p:txBody>
      </p:sp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8A55D82A-7492-4EEF-8F5A-1047ABCD49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445000" y="6356350"/>
            <a:ext cx="31953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Footnotes/source quote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Knowledge Worker M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6870"/>
            <a:ext cx="12192000" cy="6864871"/>
          </a:xfrm>
          <a:prstGeom prst="rect">
            <a:avLst/>
          </a:prstGeom>
        </p:spPr>
      </p:pic>
      <p:sp>
        <p:nvSpPr>
          <p:cNvPr id="4" name="Subtitle 2"/>
          <p:cNvSpPr>
            <a:spLocks noGrp="1"/>
          </p:cNvSpPr>
          <p:nvPr>
            <p:ph type="subTitle" idx="1"/>
          </p:nvPr>
        </p:nvSpPr>
        <p:spPr>
          <a:xfrm>
            <a:off x="609600" y="3851275"/>
            <a:ext cx="109728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 cap="all" spc="200" baseline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2971800"/>
            <a:ext cx="10972800" cy="838200"/>
          </a:xfrm>
        </p:spPr>
        <p:txBody>
          <a:bodyPr>
            <a:normAutofit/>
          </a:bodyPr>
          <a:lstStyle>
            <a:lvl1pPr marL="0" indent="0" algn="ctr">
              <a:buNone/>
              <a:defRPr sz="4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Slide Title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91939" y="4239631"/>
            <a:ext cx="4000061" cy="26183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5C3B33E-DFD8-6446-9E88-E3282AAE386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77796" y="5420138"/>
            <a:ext cx="2368370" cy="98794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 - Light Blue Image Side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44"/>
          <a:stretch/>
        </p:blipFill>
        <p:spPr>
          <a:xfrm>
            <a:off x="0" y="0"/>
            <a:ext cx="42672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5600" y="365125"/>
            <a:ext cx="3733800" cy="6111875"/>
          </a:xfrm>
        </p:spPr>
        <p:txBody>
          <a:bodyPr anchor="ctr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Text Slide Sidebar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6139" y="6328122"/>
            <a:ext cx="1072662" cy="429065"/>
          </a:xfrm>
          <a:prstGeom prst="rect">
            <a:avLst/>
          </a:prstGeom>
        </p:spPr>
      </p:pic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9471D4BA-59C9-49A1-8E4B-C061C0CEFB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445000" y="6356350"/>
            <a:ext cx="31953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Footnotes/source quote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8BC3AA8-AD72-44BE-A235-4108BBE881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775200" y="681038"/>
            <a:ext cx="6578600" cy="5495926"/>
          </a:xfrm>
        </p:spPr>
        <p:txBody>
          <a:bodyPr anchor="ctr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 - Teal Side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426720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6139" y="6328122"/>
            <a:ext cx="1072662" cy="429065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55600" y="365125"/>
            <a:ext cx="3733800" cy="6111875"/>
          </a:xfrm>
        </p:spPr>
        <p:txBody>
          <a:bodyPr anchor="ctr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Text Slide Sidebar</a:t>
            </a:r>
          </a:p>
        </p:txBody>
      </p:sp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9DE5FF38-C3CE-4CE1-A98F-C20DD133B7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445000" y="6356350"/>
            <a:ext cx="31953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Footnotes/source quote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31BD04D-4671-4C85-89A7-1BDF523FBC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775200" y="681038"/>
            <a:ext cx="6578600" cy="5495926"/>
          </a:xfrm>
        </p:spPr>
        <p:txBody>
          <a:bodyPr anchor="ctr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 - Teal Image Side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44"/>
          <a:stretch/>
        </p:blipFill>
        <p:spPr>
          <a:xfrm>
            <a:off x="0" y="0"/>
            <a:ext cx="4267200" cy="686508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6139" y="6328122"/>
            <a:ext cx="1072662" cy="429065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55600" y="365125"/>
            <a:ext cx="3733800" cy="6111875"/>
          </a:xfrm>
        </p:spPr>
        <p:txBody>
          <a:bodyPr anchor="ctr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Text Slide Sidebar</a:t>
            </a:r>
          </a:p>
        </p:txBody>
      </p:sp>
      <p:sp>
        <p:nvSpPr>
          <p:cNvPr id="8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4445000" y="6356350"/>
            <a:ext cx="31953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Footnotes/source quote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9D491E7-A1BD-4924-B083-3B282ED93D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775200" y="681038"/>
            <a:ext cx="6578600" cy="5495926"/>
          </a:xfrm>
        </p:spPr>
        <p:txBody>
          <a:bodyPr anchor="ctr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 - Green Side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4267200" cy="686870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6139" y="6328122"/>
            <a:ext cx="1072662" cy="429065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55600" y="365125"/>
            <a:ext cx="3733800" cy="6111875"/>
          </a:xfrm>
        </p:spPr>
        <p:txBody>
          <a:bodyPr anchor="ctr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Text Slide Sidebar</a:t>
            </a:r>
          </a:p>
        </p:txBody>
      </p:sp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2F63CD88-6DC8-4B01-964F-53B003441F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445000" y="6356350"/>
            <a:ext cx="31953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Footnotes/source quote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1CE56D1-DA02-4F03-87E5-150A7BEE97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775200" y="681038"/>
            <a:ext cx="6578600" cy="5495926"/>
          </a:xfrm>
        </p:spPr>
        <p:txBody>
          <a:bodyPr anchor="ctr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 - Green Image Side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" r="444" b="-775"/>
          <a:stretch/>
        </p:blipFill>
        <p:spPr>
          <a:xfrm>
            <a:off x="0" y="-1"/>
            <a:ext cx="4267200" cy="691116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6139" y="6328122"/>
            <a:ext cx="1072662" cy="429065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55600" y="365125"/>
            <a:ext cx="3733800" cy="6111875"/>
          </a:xfrm>
        </p:spPr>
        <p:txBody>
          <a:bodyPr anchor="ctr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Text Slide Sidebar</a:t>
            </a:r>
          </a:p>
        </p:txBody>
      </p:sp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B8AAA6FE-67D3-46D8-84AD-D3D92D7B5A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445000" y="6356350"/>
            <a:ext cx="31953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Footnotes/source quote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B6606FF-CC5F-4631-AEE1-A69728BC98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775200" y="681038"/>
            <a:ext cx="6578600" cy="5495926"/>
          </a:xfrm>
        </p:spPr>
        <p:txBody>
          <a:bodyPr anchor="ctr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 - Orange Side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-1" y="0"/>
            <a:ext cx="4267193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6139" y="6328122"/>
            <a:ext cx="1072662" cy="429065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55600" y="365125"/>
            <a:ext cx="3733800" cy="6111875"/>
          </a:xfrm>
        </p:spPr>
        <p:txBody>
          <a:bodyPr anchor="ctr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Text Slide Sidebar</a:t>
            </a:r>
          </a:p>
        </p:txBody>
      </p:sp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4F8D54BA-D0BC-4CA3-9EF7-58329EA193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445000" y="6356350"/>
            <a:ext cx="31953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Footnotes/source quote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019474D-BDA1-49E1-AD48-64469A943D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775200" y="681038"/>
            <a:ext cx="6578600" cy="5495926"/>
          </a:xfrm>
        </p:spPr>
        <p:txBody>
          <a:bodyPr anchor="ctr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 - Orange Image Side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44"/>
          <a:stretch/>
        </p:blipFill>
        <p:spPr>
          <a:xfrm>
            <a:off x="0" y="0"/>
            <a:ext cx="4267200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6139" y="6328122"/>
            <a:ext cx="1072662" cy="429065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55600" y="365125"/>
            <a:ext cx="3733800" cy="6111875"/>
          </a:xfrm>
        </p:spPr>
        <p:txBody>
          <a:bodyPr anchor="ctr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Text Slide Sidebar</a:t>
            </a:r>
          </a:p>
        </p:txBody>
      </p:sp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2D73ADD3-E8F9-487A-B080-D20C5FF4DF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445000" y="6356350"/>
            <a:ext cx="31953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Footnotes/source quote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46C4604-6E08-4B77-B9F8-1F71219C06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775200" y="681038"/>
            <a:ext cx="6578600" cy="5495926"/>
          </a:xfrm>
        </p:spPr>
        <p:txBody>
          <a:bodyPr anchor="ctr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Slide - Corporat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85A07802-5E44-4FF1-B1C7-A85726EB06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17861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Two Column Comparison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E10BA42-633D-4C74-B997-26F7D3F95E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159000"/>
            <a:ext cx="4352365" cy="4017963"/>
          </a:xfrm>
        </p:spPr>
        <p:txBody>
          <a:bodyPr>
            <a:normAutofit/>
          </a:bodyPr>
          <a:lstStyle>
            <a:lvl1pPr marL="342900" indent="-342900">
              <a:buFont typeface="Arial" charset="0"/>
              <a:buChar char="•"/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037C4EC7-21E4-4B92-A225-00C4F36E7E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87134" y="2159000"/>
            <a:ext cx="4453965" cy="40179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B8461ABF-C494-4EE3-A6FF-9F170F845F1B}"/>
              </a:ext>
            </a:extLst>
          </p:cNvPr>
          <p:cNvSpPr>
            <a:spLocks noGrp="1"/>
          </p:cNvSpPr>
          <p:nvPr>
            <p:ph sz="half" idx="10" hasCustomPrompt="1"/>
          </p:nvPr>
        </p:nvSpPr>
        <p:spPr>
          <a:xfrm>
            <a:off x="6887134" y="1600199"/>
            <a:ext cx="4453966" cy="412062"/>
          </a:xfrm>
        </p:spPr>
        <p:txBody>
          <a:bodyPr>
            <a:normAutofit/>
          </a:bodyPr>
          <a:lstStyle>
            <a:lvl1pPr marL="0" indent="0">
              <a:buNone/>
              <a:defRPr sz="2800" b="1">
                <a:latin typeface="+mj-lt"/>
              </a:defRPr>
            </a:lvl1pPr>
            <a:lvl2pPr marL="457200" indent="0">
              <a:buNone/>
              <a:defRPr sz="20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176ED6C4-19FE-4B9E-9724-FC76EBC3E06B}"/>
              </a:ext>
            </a:extLst>
          </p:cNvPr>
          <p:cNvSpPr>
            <a:spLocks noGrp="1"/>
          </p:cNvSpPr>
          <p:nvPr>
            <p:ph sz="half" idx="11" hasCustomPrompt="1"/>
          </p:nvPr>
        </p:nvSpPr>
        <p:spPr>
          <a:xfrm>
            <a:off x="838200" y="1600200"/>
            <a:ext cx="4352365" cy="412062"/>
          </a:xfrm>
        </p:spPr>
        <p:txBody>
          <a:bodyPr>
            <a:normAutofit/>
          </a:bodyPr>
          <a:lstStyle>
            <a:lvl1pPr marL="0" indent="0">
              <a:buNone/>
              <a:defRPr sz="2800" b="1">
                <a:latin typeface="+mj-lt"/>
              </a:defRPr>
            </a:lvl1pPr>
            <a:lvl2pPr marL="457200" indent="0">
              <a:buNone/>
              <a:defRPr sz="20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0F7051E-0A5B-4957-AD51-5ECD2A250410}"/>
              </a:ext>
            </a:extLst>
          </p:cNvPr>
          <p:cNvSpPr/>
          <p:nvPr userDrawn="1"/>
        </p:nvSpPr>
        <p:spPr>
          <a:xfrm>
            <a:off x="5353050" y="2913961"/>
            <a:ext cx="1371600" cy="137160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VS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85BE2793-37E3-497E-9566-D306C10472D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909763" y="6465980"/>
            <a:ext cx="5826125" cy="194796"/>
          </a:xfrm>
        </p:spPr>
        <p:txBody>
          <a:bodyPr>
            <a:noAutofit/>
          </a:bodyPr>
          <a:lstStyle>
            <a:lvl1pPr marL="0" indent="0">
              <a:buNone/>
              <a:defRPr sz="800">
                <a:solidFill>
                  <a:schemeClr val="tx1"/>
                </a:solidFill>
              </a:defRPr>
            </a:lvl1pPr>
            <a:lvl2pPr>
              <a:defRPr sz="800">
                <a:solidFill>
                  <a:schemeClr val="tx1"/>
                </a:solidFill>
              </a:defRPr>
            </a:lvl2pPr>
            <a:lvl3pPr>
              <a:defRPr sz="800">
                <a:solidFill>
                  <a:schemeClr val="tx1"/>
                </a:solidFill>
              </a:defRPr>
            </a:lvl3pPr>
            <a:lvl4pPr>
              <a:defRPr sz="800">
                <a:solidFill>
                  <a:schemeClr val="tx1"/>
                </a:solidFill>
              </a:defRPr>
            </a:lvl4pPr>
            <a:lvl5pPr>
              <a:defRPr sz="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Slide Footer</a:t>
            </a: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Slide - Ligh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Two Column Comparison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2159000"/>
            <a:ext cx="4352365" cy="4017963"/>
          </a:xfrm>
        </p:spPr>
        <p:txBody>
          <a:bodyPr>
            <a:normAutofit/>
          </a:bodyPr>
          <a:lstStyle>
            <a:lvl1pPr marL="342900" indent="-342900">
              <a:buFont typeface="Arial" charset="0"/>
              <a:buChar char="•"/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87135" y="2159000"/>
            <a:ext cx="4453964" cy="40179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half" idx="10" hasCustomPrompt="1"/>
          </p:nvPr>
        </p:nvSpPr>
        <p:spPr>
          <a:xfrm>
            <a:off x="6887134" y="1600199"/>
            <a:ext cx="4453965" cy="412062"/>
          </a:xfrm>
        </p:spPr>
        <p:txBody>
          <a:bodyPr>
            <a:normAutofit/>
          </a:bodyPr>
          <a:lstStyle>
            <a:lvl1pPr marL="0" indent="0">
              <a:buNone/>
              <a:defRPr sz="2800" b="1">
                <a:latin typeface="+mj-lt"/>
              </a:defRPr>
            </a:lvl1pPr>
            <a:lvl2pPr marL="457200" indent="0">
              <a:buNone/>
              <a:defRPr sz="20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half" idx="11" hasCustomPrompt="1"/>
          </p:nvPr>
        </p:nvSpPr>
        <p:spPr>
          <a:xfrm>
            <a:off x="838200" y="1600200"/>
            <a:ext cx="4352365" cy="412062"/>
          </a:xfrm>
        </p:spPr>
        <p:txBody>
          <a:bodyPr>
            <a:normAutofit/>
          </a:bodyPr>
          <a:lstStyle>
            <a:lvl1pPr marL="0" indent="0">
              <a:buNone/>
              <a:defRPr sz="2800" b="1">
                <a:latin typeface="+mj-lt"/>
              </a:defRPr>
            </a:lvl1pPr>
            <a:lvl2pPr marL="457200" indent="0">
              <a:buNone/>
              <a:defRPr sz="20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C41E939-FC1F-4869-833C-A25BD912EF56}"/>
              </a:ext>
            </a:extLst>
          </p:cNvPr>
          <p:cNvSpPr/>
          <p:nvPr userDrawn="1"/>
        </p:nvSpPr>
        <p:spPr>
          <a:xfrm>
            <a:off x="5353050" y="2913961"/>
            <a:ext cx="1371600" cy="137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VS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A1F18CFD-A18A-4C78-A745-DF08B055D0E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909763" y="6465980"/>
            <a:ext cx="5826125" cy="194796"/>
          </a:xfrm>
        </p:spPr>
        <p:txBody>
          <a:bodyPr>
            <a:noAutofit/>
          </a:bodyPr>
          <a:lstStyle>
            <a:lvl1pPr marL="0" indent="0">
              <a:buNone/>
              <a:defRPr sz="800">
                <a:solidFill>
                  <a:schemeClr val="tx1"/>
                </a:solidFill>
              </a:defRPr>
            </a:lvl1pPr>
            <a:lvl2pPr>
              <a:defRPr sz="800">
                <a:solidFill>
                  <a:schemeClr val="tx1"/>
                </a:solidFill>
              </a:defRPr>
            </a:lvl2pPr>
            <a:lvl3pPr>
              <a:defRPr sz="800">
                <a:solidFill>
                  <a:schemeClr val="tx1"/>
                </a:solidFill>
              </a:defRPr>
            </a:lvl3pPr>
            <a:lvl4pPr>
              <a:defRPr sz="800">
                <a:solidFill>
                  <a:schemeClr val="tx1"/>
                </a:solidFill>
              </a:defRPr>
            </a:lvl4pPr>
            <a:lvl5pPr>
              <a:defRPr sz="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Slide Footer</a:t>
            </a: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Stats with Dividers - Corporate Blu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Stats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1051" y="6330759"/>
            <a:ext cx="1036924" cy="41477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CC654AB-CAA5-4D2B-B221-FCA74CBF3800}"/>
              </a:ext>
            </a:extLst>
          </p:cNvPr>
          <p:cNvCxnSpPr>
            <a:cxnSpLocks/>
          </p:cNvCxnSpPr>
          <p:nvPr userDrawn="1"/>
        </p:nvCxnSpPr>
        <p:spPr>
          <a:xfrm>
            <a:off x="3039246" y="2774906"/>
            <a:ext cx="0" cy="1777909"/>
          </a:xfrm>
          <a:prstGeom prst="line">
            <a:avLst/>
          </a:prstGeom>
          <a:noFill/>
          <a:ln w="6350" cap="flat" cmpd="sng">
            <a:solidFill>
              <a:schemeClr val="bg1"/>
            </a:solidFill>
            <a:prstDash val="sysDot"/>
            <a:miter/>
            <a:headEnd type="none" w="med" len="med"/>
            <a:tailEnd type="none" w="med" len="med"/>
          </a:ln>
        </p:spPr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CC654AB-CAA5-4D2B-B221-FCA74CBF3800}"/>
              </a:ext>
            </a:extLst>
          </p:cNvPr>
          <p:cNvCxnSpPr>
            <a:cxnSpLocks/>
          </p:cNvCxnSpPr>
          <p:nvPr userDrawn="1"/>
        </p:nvCxnSpPr>
        <p:spPr>
          <a:xfrm>
            <a:off x="6043929" y="2774906"/>
            <a:ext cx="0" cy="1777909"/>
          </a:xfrm>
          <a:prstGeom prst="line">
            <a:avLst/>
          </a:prstGeom>
          <a:noFill/>
          <a:ln w="6350" cap="flat" cmpd="sng">
            <a:solidFill>
              <a:schemeClr val="bg1"/>
            </a:solidFill>
            <a:prstDash val="sysDot"/>
            <a:miter/>
            <a:headEnd type="none" w="med" len="med"/>
            <a:tailEnd type="none" w="med" len="med"/>
          </a:ln>
        </p:spPr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CC654AB-CAA5-4D2B-B221-FCA74CBF3800}"/>
              </a:ext>
            </a:extLst>
          </p:cNvPr>
          <p:cNvCxnSpPr>
            <a:cxnSpLocks/>
          </p:cNvCxnSpPr>
          <p:nvPr userDrawn="1"/>
        </p:nvCxnSpPr>
        <p:spPr>
          <a:xfrm>
            <a:off x="9046123" y="2774906"/>
            <a:ext cx="0" cy="1777909"/>
          </a:xfrm>
          <a:prstGeom prst="line">
            <a:avLst/>
          </a:prstGeom>
          <a:noFill/>
          <a:ln w="6350" cap="flat" cmpd="sng">
            <a:solidFill>
              <a:schemeClr val="bg1"/>
            </a:solidFill>
            <a:prstDash val="sysDot"/>
            <a:miter/>
            <a:headEnd type="none" w="med" len="med"/>
            <a:tailEnd type="none" w="med" len="med"/>
          </a:ln>
        </p:spPr>
      </p:cxnSp>
      <p:sp>
        <p:nvSpPr>
          <p:cNvPr id="18" name="Text Placeholder 19"/>
          <p:cNvSpPr>
            <a:spLocks noGrp="1"/>
          </p:cNvSpPr>
          <p:nvPr>
            <p:ph type="body" sz="quarter" idx="12" hasCustomPrompt="1"/>
          </p:nvPr>
        </p:nvSpPr>
        <p:spPr>
          <a:xfrm>
            <a:off x="6281782" y="2969591"/>
            <a:ext cx="2535449" cy="847414"/>
          </a:xfrm>
        </p:spPr>
        <p:txBody>
          <a:bodyPr anchor="ctr">
            <a:normAutofit/>
          </a:bodyPr>
          <a:lstStyle>
            <a:lvl1pPr marL="0" indent="0" algn="ctr">
              <a:buNone/>
              <a:defRPr sz="60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100</a:t>
            </a:r>
          </a:p>
        </p:txBody>
      </p:sp>
      <p:sp>
        <p:nvSpPr>
          <p:cNvPr id="19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9285485" y="2969591"/>
            <a:ext cx="2535448" cy="847414"/>
          </a:xfrm>
        </p:spPr>
        <p:txBody>
          <a:bodyPr anchor="ctr">
            <a:normAutofit/>
          </a:bodyPr>
          <a:lstStyle>
            <a:lvl1pPr marL="0" indent="0" algn="ctr">
              <a:buNone/>
              <a:defRPr sz="60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100</a:t>
            </a:r>
          </a:p>
        </p:txBody>
      </p:sp>
      <p:sp>
        <p:nvSpPr>
          <p:cNvPr id="22" name="Text Placeholder 19"/>
          <p:cNvSpPr>
            <a:spLocks noGrp="1"/>
          </p:cNvSpPr>
          <p:nvPr>
            <p:ph type="body" sz="quarter" idx="16" hasCustomPrompt="1"/>
          </p:nvPr>
        </p:nvSpPr>
        <p:spPr>
          <a:xfrm>
            <a:off x="6281783" y="3819141"/>
            <a:ext cx="2535448" cy="1119535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accent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Text here</a:t>
            </a:r>
            <a:endParaRPr lang="en-US" dirty="0"/>
          </a:p>
        </p:txBody>
      </p:sp>
      <p:sp>
        <p:nvSpPr>
          <p:cNvPr id="23" name="Text Placeholder 19"/>
          <p:cNvSpPr>
            <a:spLocks noGrp="1"/>
          </p:cNvSpPr>
          <p:nvPr>
            <p:ph type="body" sz="quarter" idx="17" hasCustomPrompt="1"/>
          </p:nvPr>
        </p:nvSpPr>
        <p:spPr>
          <a:xfrm>
            <a:off x="9285485" y="3821277"/>
            <a:ext cx="2535448" cy="1119535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accent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Text here</a:t>
            </a:r>
            <a:endParaRPr lang="en-US" dirty="0"/>
          </a:p>
        </p:txBody>
      </p:sp>
      <p:sp>
        <p:nvSpPr>
          <p:cNvPr id="24" name="TextBox 23"/>
          <p:cNvSpPr txBox="1"/>
          <p:nvPr userDrawn="1"/>
        </p:nvSpPr>
        <p:spPr>
          <a:xfrm>
            <a:off x="11202957" y="6458850"/>
            <a:ext cx="3016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9E30D9FE-59FA-4D48-9E87-93941FF8BA94}" type="slidenum">
              <a:rPr lang="en-US" sz="800" smtClean="0">
                <a:solidFill>
                  <a:schemeClr val="tx1">
                    <a:lumMod val="20000"/>
                    <a:lumOff val="80000"/>
                  </a:schemeClr>
                </a:solidFill>
              </a:rPr>
              <a:pPr algn="ctr"/>
              <a:t>‹#›</a:t>
            </a:fld>
            <a:endParaRPr lang="en-US" sz="800" dirty="0">
              <a:solidFill>
                <a:schemeClr val="tx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5" name="Rectangle 24"/>
          <p:cNvSpPr/>
          <p:nvPr userDrawn="1"/>
        </p:nvSpPr>
        <p:spPr>
          <a:xfrm>
            <a:off x="9755201" y="6458814"/>
            <a:ext cx="120898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800" kern="1200" dirty="0">
                <a:solidFill>
                  <a:schemeClr val="tx1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rPr>
              <a:t>© 2020, LogMeIn, Inc.</a:t>
            </a:r>
          </a:p>
        </p:txBody>
      </p:sp>
      <p:sp>
        <p:nvSpPr>
          <p:cNvPr id="26" name="Text Placeholder 19">
            <a:extLst>
              <a:ext uri="{FF2B5EF4-FFF2-40B4-BE49-F238E27FC236}">
                <a16:creationId xmlns:a16="http://schemas.microsoft.com/office/drawing/2014/main" id="{41C9E0B9-DED5-4931-B37B-2F8F2D54F64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70334" y="2967455"/>
            <a:ext cx="2535449" cy="847414"/>
          </a:xfrm>
        </p:spPr>
        <p:txBody>
          <a:bodyPr anchor="ctr">
            <a:normAutofit/>
          </a:bodyPr>
          <a:lstStyle>
            <a:lvl1pPr marL="0" indent="0" algn="ctr">
              <a:buNone/>
              <a:defRPr sz="60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100</a:t>
            </a:r>
          </a:p>
        </p:txBody>
      </p:sp>
      <p:sp>
        <p:nvSpPr>
          <p:cNvPr id="27" name="Text Placeholder 19">
            <a:extLst>
              <a:ext uri="{FF2B5EF4-FFF2-40B4-BE49-F238E27FC236}">
                <a16:creationId xmlns:a16="http://schemas.microsoft.com/office/drawing/2014/main" id="{92DA6659-D96C-4477-AE00-879BD2ADF1C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74037" y="2967455"/>
            <a:ext cx="2535448" cy="847414"/>
          </a:xfrm>
        </p:spPr>
        <p:txBody>
          <a:bodyPr anchor="ctr">
            <a:normAutofit/>
          </a:bodyPr>
          <a:lstStyle>
            <a:lvl1pPr marL="0" indent="0" algn="ctr">
              <a:buNone/>
              <a:defRPr sz="60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100</a:t>
            </a:r>
          </a:p>
        </p:txBody>
      </p:sp>
      <p:sp>
        <p:nvSpPr>
          <p:cNvPr id="28" name="Text Placeholder 19">
            <a:extLst>
              <a:ext uri="{FF2B5EF4-FFF2-40B4-BE49-F238E27FC236}">
                <a16:creationId xmlns:a16="http://schemas.microsoft.com/office/drawing/2014/main" id="{45768656-D719-488E-B83A-86066D9C229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0335" y="3817005"/>
            <a:ext cx="2535448" cy="1119535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accent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Text here</a:t>
            </a:r>
          </a:p>
        </p:txBody>
      </p:sp>
      <p:sp>
        <p:nvSpPr>
          <p:cNvPr id="29" name="Text Placeholder 19">
            <a:extLst>
              <a:ext uri="{FF2B5EF4-FFF2-40B4-BE49-F238E27FC236}">
                <a16:creationId xmlns:a16="http://schemas.microsoft.com/office/drawing/2014/main" id="{417D9AD9-01B0-41E5-8331-B601F4C95C4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274037" y="3819141"/>
            <a:ext cx="2535448" cy="1119535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accent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Text here</a:t>
            </a:r>
            <a:endParaRPr lang="en-US" dirty="0"/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A0C2A67A-DDA5-4A9C-81F9-ADF7D5EA547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909763" y="6465980"/>
            <a:ext cx="5826125" cy="194796"/>
          </a:xfrm>
        </p:spPr>
        <p:txBody>
          <a:bodyPr>
            <a:noAutofit/>
          </a:bodyPr>
          <a:lstStyle>
            <a:lvl1pPr marL="0" indent="0">
              <a:buNone/>
              <a:defRPr sz="800">
                <a:solidFill>
                  <a:schemeClr val="bg1"/>
                </a:solidFill>
              </a:defRPr>
            </a:lvl1pPr>
            <a:lvl2pPr>
              <a:defRPr sz="800">
                <a:solidFill>
                  <a:schemeClr val="tx1"/>
                </a:solidFill>
              </a:defRPr>
            </a:lvl2pPr>
            <a:lvl3pPr>
              <a:defRPr sz="800">
                <a:solidFill>
                  <a:schemeClr val="tx1"/>
                </a:solidFill>
              </a:defRPr>
            </a:lvl3pPr>
            <a:lvl4pPr>
              <a:defRPr sz="800">
                <a:solidFill>
                  <a:schemeClr val="tx1"/>
                </a:solidFill>
              </a:defRPr>
            </a:lvl4pPr>
            <a:lvl5pPr>
              <a:defRPr sz="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Slide Footer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LMI Sign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D0CA6C2-6D72-6A4F-9468-8F5C0D2E5C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Subtitle 2"/>
          <p:cNvSpPr>
            <a:spLocks noGrp="1"/>
          </p:cNvSpPr>
          <p:nvPr>
            <p:ph type="subTitle" idx="1"/>
          </p:nvPr>
        </p:nvSpPr>
        <p:spPr>
          <a:xfrm>
            <a:off x="609600" y="3851275"/>
            <a:ext cx="109728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 cap="all" spc="200" baseline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2971800"/>
            <a:ext cx="10972800" cy="838200"/>
          </a:xfrm>
        </p:spPr>
        <p:txBody>
          <a:bodyPr>
            <a:normAutofit/>
          </a:bodyPr>
          <a:lstStyle>
            <a:lvl1pPr marL="0" indent="0" algn="ctr">
              <a:buNone/>
              <a:defRPr sz="4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Slide Title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91939" y="4239631"/>
            <a:ext cx="4000061" cy="26183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5C3B33E-DFD8-6446-9E88-E3282AAE386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77796" y="5420138"/>
            <a:ext cx="2368370" cy="987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59678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Stats with Dividers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Stats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32D5478-158B-49A2-BE16-DC82001026F2}"/>
              </a:ext>
            </a:extLst>
          </p:cNvPr>
          <p:cNvCxnSpPr>
            <a:cxnSpLocks/>
          </p:cNvCxnSpPr>
          <p:nvPr userDrawn="1"/>
        </p:nvCxnSpPr>
        <p:spPr>
          <a:xfrm>
            <a:off x="3039246" y="2774906"/>
            <a:ext cx="0" cy="1777909"/>
          </a:xfrm>
          <a:prstGeom prst="line">
            <a:avLst/>
          </a:prstGeom>
          <a:noFill/>
          <a:ln w="6350" cap="flat" cmpd="sng">
            <a:solidFill>
              <a:schemeClr val="tx2"/>
            </a:solidFill>
            <a:prstDash val="sysDot"/>
            <a:miter/>
            <a:headEnd type="none" w="med" len="med"/>
            <a:tailEnd type="none" w="med" len="med"/>
          </a:ln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AA6819B-3F61-47B6-B628-32838A64A778}"/>
              </a:ext>
            </a:extLst>
          </p:cNvPr>
          <p:cNvCxnSpPr>
            <a:cxnSpLocks/>
          </p:cNvCxnSpPr>
          <p:nvPr userDrawn="1"/>
        </p:nvCxnSpPr>
        <p:spPr>
          <a:xfrm>
            <a:off x="6043929" y="2774906"/>
            <a:ext cx="0" cy="1777909"/>
          </a:xfrm>
          <a:prstGeom prst="line">
            <a:avLst/>
          </a:prstGeom>
          <a:noFill/>
          <a:ln w="6350" cap="flat" cmpd="sng">
            <a:solidFill>
              <a:schemeClr val="tx2"/>
            </a:solidFill>
            <a:prstDash val="sysDot"/>
            <a:miter/>
            <a:headEnd type="none" w="med" len="med"/>
            <a:tailEnd type="none" w="med" len="med"/>
          </a:ln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F76815D-6E60-49B6-B826-B43A9B231569}"/>
              </a:ext>
            </a:extLst>
          </p:cNvPr>
          <p:cNvCxnSpPr>
            <a:cxnSpLocks/>
          </p:cNvCxnSpPr>
          <p:nvPr userDrawn="1"/>
        </p:nvCxnSpPr>
        <p:spPr>
          <a:xfrm>
            <a:off x="9046123" y="2774906"/>
            <a:ext cx="0" cy="1777909"/>
          </a:xfrm>
          <a:prstGeom prst="line">
            <a:avLst/>
          </a:prstGeom>
          <a:noFill/>
          <a:ln w="6350" cap="flat" cmpd="sng">
            <a:solidFill>
              <a:schemeClr val="tx2"/>
            </a:solidFill>
            <a:prstDash val="sysDot"/>
            <a:miter/>
            <a:headEnd type="none" w="med" len="med"/>
            <a:tailEnd type="none" w="med" len="med"/>
          </a:ln>
        </p:spPr>
      </p:cxnSp>
      <p:sp>
        <p:nvSpPr>
          <p:cNvPr id="26" name="Text Placeholder 19">
            <a:extLst>
              <a:ext uri="{FF2B5EF4-FFF2-40B4-BE49-F238E27FC236}">
                <a16:creationId xmlns:a16="http://schemas.microsoft.com/office/drawing/2014/main" id="{DF80E4F0-B01B-4273-BE0E-F9C11E88742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81782" y="2969591"/>
            <a:ext cx="2535449" cy="847414"/>
          </a:xfrm>
        </p:spPr>
        <p:txBody>
          <a:bodyPr anchor="ctr">
            <a:normAutofit/>
          </a:bodyPr>
          <a:lstStyle>
            <a:lvl1pPr marL="0" indent="0" algn="ctr">
              <a:buNone/>
              <a:defRPr sz="6000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100</a:t>
            </a:r>
          </a:p>
        </p:txBody>
      </p:sp>
      <p:sp>
        <p:nvSpPr>
          <p:cNvPr id="27" name="Text Placeholder 19">
            <a:extLst>
              <a:ext uri="{FF2B5EF4-FFF2-40B4-BE49-F238E27FC236}">
                <a16:creationId xmlns:a16="http://schemas.microsoft.com/office/drawing/2014/main" id="{BD234EC0-AA8D-410F-9DF6-1A1E7E059F9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285485" y="2969591"/>
            <a:ext cx="2535448" cy="847414"/>
          </a:xfrm>
        </p:spPr>
        <p:txBody>
          <a:bodyPr anchor="ctr">
            <a:normAutofit/>
          </a:bodyPr>
          <a:lstStyle>
            <a:lvl1pPr marL="0" indent="0" algn="ctr">
              <a:buNone/>
              <a:defRPr sz="6000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100</a:t>
            </a:r>
          </a:p>
        </p:txBody>
      </p:sp>
      <p:sp>
        <p:nvSpPr>
          <p:cNvPr id="28" name="Text Placeholder 19">
            <a:extLst>
              <a:ext uri="{FF2B5EF4-FFF2-40B4-BE49-F238E27FC236}">
                <a16:creationId xmlns:a16="http://schemas.microsoft.com/office/drawing/2014/main" id="{E4A86000-1FB5-4C36-8336-F51E7D4EA94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81783" y="3819141"/>
            <a:ext cx="2535448" cy="1119535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Text here</a:t>
            </a:r>
            <a:endParaRPr lang="en-US" dirty="0"/>
          </a:p>
        </p:txBody>
      </p:sp>
      <p:sp>
        <p:nvSpPr>
          <p:cNvPr id="29" name="Text Placeholder 19">
            <a:extLst>
              <a:ext uri="{FF2B5EF4-FFF2-40B4-BE49-F238E27FC236}">
                <a16:creationId xmlns:a16="http://schemas.microsoft.com/office/drawing/2014/main" id="{7BF7E4E8-0108-4623-AE5D-10BB9C70618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285485" y="3821277"/>
            <a:ext cx="2535448" cy="1119535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Text here</a:t>
            </a:r>
            <a:endParaRPr lang="en-US" dirty="0"/>
          </a:p>
        </p:txBody>
      </p:sp>
      <p:sp>
        <p:nvSpPr>
          <p:cNvPr id="30" name="Text Placeholder 19">
            <a:extLst>
              <a:ext uri="{FF2B5EF4-FFF2-40B4-BE49-F238E27FC236}">
                <a16:creationId xmlns:a16="http://schemas.microsoft.com/office/drawing/2014/main" id="{A3DAE3DC-1A69-4B7A-AA4E-BFBC50BD0EC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70334" y="2967455"/>
            <a:ext cx="2535449" cy="847414"/>
          </a:xfrm>
        </p:spPr>
        <p:txBody>
          <a:bodyPr anchor="ctr">
            <a:normAutofit/>
          </a:bodyPr>
          <a:lstStyle>
            <a:lvl1pPr marL="0" indent="0" algn="ctr">
              <a:buNone/>
              <a:defRPr sz="6000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100</a:t>
            </a:r>
          </a:p>
        </p:txBody>
      </p:sp>
      <p:sp>
        <p:nvSpPr>
          <p:cNvPr id="31" name="Text Placeholder 19">
            <a:extLst>
              <a:ext uri="{FF2B5EF4-FFF2-40B4-BE49-F238E27FC236}">
                <a16:creationId xmlns:a16="http://schemas.microsoft.com/office/drawing/2014/main" id="{540C13BD-FCA0-468C-B4C7-16009A84E36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74037" y="2967455"/>
            <a:ext cx="2535448" cy="847414"/>
          </a:xfrm>
        </p:spPr>
        <p:txBody>
          <a:bodyPr anchor="ctr">
            <a:normAutofit/>
          </a:bodyPr>
          <a:lstStyle>
            <a:lvl1pPr marL="0" indent="0" algn="ctr">
              <a:buNone/>
              <a:defRPr sz="6000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100</a:t>
            </a:r>
          </a:p>
        </p:txBody>
      </p:sp>
      <p:sp>
        <p:nvSpPr>
          <p:cNvPr id="32" name="Text Placeholder 19">
            <a:extLst>
              <a:ext uri="{FF2B5EF4-FFF2-40B4-BE49-F238E27FC236}">
                <a16:creationId xmlns:a16="http://schemas.microsoft.com/office/drawing/2014/main" id="{CBDD7794-923D-4C5D-BC71-C596F0A3663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0335" y="3817005"/>
            <a:ext cx="2535448" cy="1119535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Text here</a:t>
            </a:r>
          </a:p>
        </p:txBody>
      </p:sp>
      <p:sp>
        <p:nvSpPr>
          <p:cNvPr id="33" name="Text Placeholder 19">
            <a:extLst>
              <a:ext uri="{FF2B5EF4-FFF2-40B4-BE49-F238E27FC236}">
                <a16:creationId xmlns:a16="http://schemas.microsoft.com/office/drawing/2014/main" id="{4883D334-117C-46E9-A600-A0A22B72D7C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274037" y="3819141"/>
            <a:ext cx="2535448" cy="1119535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Text here</a:t>
            </a:r>
            <a:endParaRPr lang="en-US" dirty="0"/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767EDA9A-6DC8-4E42-84D8-CBA4C85C6C6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909763" y="6465980"/>
            <a:ext cx="5826125" cy="194796"/>
          </a:xfrm>
        </p:spPr>
        <p:txBody>
          <a:bodyPr>
            <a:noAutofit/>
          </a:bodyPr>
          <a:lstStyle>
            <a:lvl1pPr marL="0" indent="0">
              <a:buNone/>
              <a:defRPr sz="800">
                <a:solidFill>
                  <a:schemeClr val="tx1"/>
                </a:solidFill>
              </a:defRPr>
            </a:lvl1pPr>
            <a:lvl2pPr>
              <a:defRPr sz="800">
                <a:solidFill>
                  <a:schemeClr val="tx1"/>
                </a:solidFill>
              </a:defRPr>
            </a:lvl2pPr>
            <a:lvl3pPr>
              <a:defRPr sz="800">
                <a:solidFill>
                  <a:schemeClr val="tx1"/>
                </a:solidFill>
              </a:defRPr>
            </a:lvl3pPr>
            <a:lvl4pPr>
              <a:defRPr sz="800">
                <a:solidFill>
                  <a:schemeClr val="tx1"/>
                </a:solidFill>
              </a:defRPr>
            </a:lvl4pPr>
            <a:lvl5pPr>
              <a:defRPr sz="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Slide Footer</a:t>
            </a: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ey Stats with Circles - Corporate Blu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object 7">
            <a:extLst>
              <a:ext uri="{FF2B5EF4-FFF2-40B4-BE49-F238E27FC236}">
                <a16:creationId xmlns:a16="http://schemas.microsoft.com/office/drawing/2014/main" id="{DB217BC1-6DD6-41BB-9D69-82917BB5A1F2}"/>
              </a:ext>
            </a:extLst>
          </p:cNvPr>
          <p:cNvSpPr txBox="1"/>
          <p:nvPr userDrawn="1"/>
        </p:nvSpPr>
        <p:spPr>
          <a:xfrm>
            <a:off x="1132892" y="2385124"/>
            <a:ext cx="2675398" cy="267241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none" lIns="0" tIns="91440" rIns="0" bIns="0" rtlCol="0" anchor="ctr">
            <a:noAutofit/>
          </a:bodyPr>
          <a:lstStyle/>
          <a:p>
            <a:pPr marL="16906" algn="ctr" defTabSz="912926">
              <a:lnSpc>
                <a:spcPct val="90000"/>
              </a:lnSpc>
              <a:defRPr/>
            </a:pPr>
            <a:endParaRPr lang="en-US" sz="5400" dirty="0">
              <a:solidFill>
                <a:schemeClr val="tx2"/>
              </a:solidFill>
              <a:latin typeface="Lato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20" name="object 7">
            <a:extLst>
              <a:ext uri="{FF2B5EF4-FFF2-40B4-BE49-F238E27FC236}">
                <a16:creationId xmlns:a16="http://schemas.microsoft.com/office/drawing/2014/main" id="{2B4D1A35-85B8-448A-83AC-27CE701ACE8C}"/>
              </a:ext>
            </a:extLst>
          </p:cNvPr>
          <p:cNvSpPr txBox="1"/>
          <p:nvPr userDrawn="1"/>
        </p:nvSpPr>
        <p:spPr>
          <a:xfrm>
            <a:off x="4799796" y="2354189"/>
            <a:ext cx="2675398" cy="267241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none" lIns="0" tIns="91440" rIns="0" bIns="0" rtlCol="0" anchor="ctr">
            <a:noAutofit/>
          </a:bodyPr>
          <a:lstStyle/>
          <a:p>
            <a:pPr marL="16906" algn="ctr" defTabSz="912926">
              <a:lnSpc>
                <a:spcPct val="90000"/>
              </a:lnSpc>
              <a:spcBef>
                <a:spcPts val="3487"/>
              </a:spcBef>
              <a:defRPr/>
            </a:pPr>
            <a:endParaRPr lang="en-US" sz="2400" dirty="0">
              <a:solidFill>
                <a:schemeClr val="tx2"/>
              </a:solidFill>
              <a:latin typeface="Lato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21" name="object 7">
            <a:extLst>
              <a:ext uri="{FF2B5EF4-FFF2-40B4-BE49-F238E27FC236}">
                <a16:creationId xmlns:a16="http://schemas.microsoft.com/office/drawing/2014/main" id="{5E3CFFF2-137A-430A-9CE3-D8F609AA084A}"/>
              </a:ext>
            </a:extLst>
          </p:cNvPr>
          <p:cNvSpPr txBox="1"/>
          <p:nvPr userDrawn="1"/>
        </p:nvSpPr>
        <p:spPr>
          <a:xfrm>
            <a:off x="8486311" y="2354189"/>
            <a:ext cx="2675398" cy="267241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none" lIns="0" tIns="91440" rIns="0" bIns="0" rtlCol="0" anchor="ctr">
            <a:noAutofit/>
          </a:bodyPr>
          <a:lstStyle/>
          <a:p>
            <a:pPr marL="16906" algn="ctr" defTabSz="912926">
              <a:lnSpc>
                <a:spcPct val="90000"/>
              </a:lnSpc>
              <a:spcBef>
                <a:spcPts val="3487"/>
              </a:spcBef>
              <a:defRPr/>
            </a:pPr>
            <a:endParaRPr lang="en-US" sz="2400" dirty="0">
              <a:solidFill>
                <a:schemeClr val="tx2"/>
              </a:solidFill>
              <a:latin typeface="Lato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C30B334-E47A-4191-8E84-B03A6DD0897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1051" y="6330759"/>
            <a:ext cx="1036924" cy="41477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434DEB2-9102-4B99-ABDD-0FA818EF3367}"/>
              </a:ext>
            </a:extLst>
          </p:cNvPr>
          <p:cNvSpPr txBox="1"/>
          <p:nvPr userDrawn="1"/>
        </p:nvSpPr>
        <p:spPr>
          <a:xfrm>
            <a:off x="11202957" y="6458850"/>
            <a:ext cx="3016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9E30D9FE-59FA-4D48-9E87-93941FF8BA94}" type="slidenum">
              <a:rPr lang="en-US" sz="800" smtClean="0">
                <a:solidFill>
                  <a:schemeClr val="tx1">
                    <a:lumMod val="20000"/>
                    <a:lumOff val="80000"/>
                  </a:schemeClr>
                </a:solidFill>
              </a:rPr>
              <a:pPr algn="ctr"/>
              <a:t>‹#›</a:t>
            </a:fld>
            <a:endParaRPr lang="en-US" sz="800" dirty="0">
              <a:solidFill>
                <a:schemeClr val="tx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A416B44-B1B9-4A30-8131-6D2725792DC2}"/>
              </a:ext>
            </a:extLst>
          </p:cNvPr>
          <p:cNvSpPr/>
          <p:nvPr userDrawn="1"/>
        </p:nvSpPr>
        <p:spPr>
          <a:xfrm>
            <a:off x="9755201" y="6458814"/>
            <a:ext cx="120898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800" kern="1200" dirty="0">
                <a:solidFill>
                  <a:schemeClr val="tx1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rPr>
              <a:t>© 2020, LogMeIn, Inc.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AE9131B0-B8BD-4ADE-823A-0BFF503DF46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909763" y="6465980"/>
            <a:ext cx="5826125" cy="194796"/>
          </a:xfrm>
        </p:spPr>
        <p:txBody>
          <a:bodyPr>
            <a:noAutofit/>
          </a:bodyPr>
          <a:lstStyle>
            <a:lvl1pPr marL="0" indent="0">
              <a:buNone/>
              <a:defRPr sz="800">
                <a:solidFill>
                  <a:schemeClr val="bg1"/>
                </a:solidFill>
              </a:defRPr>
            </a:lvl1pPr>
            <a:lvl2pPr>
              <a:defRPr sz="800">
                <a:solidFill>
                  <a:schemeClr val="tx1"/>
                </a:solidFill>
              </a:defRPr>
            </a:lvl2pPr>
            <a:lvl3pPr>
              <a:defRPr sz="800">
                <a:solidFill>
                  <a:schemeClr val="tx1"/>
                </a:solidFill>
              </a:defRPr>
            </a:lvl3pPr>
            <a:lvl4pPr>
              <a:defRPr sz="800">
                <a:solidFill>
                  <a:schemeClr val="tx1"/>
                </a:solidFill>
              </a:defRPr>
            </a:lvl4pPr>
            <a:lvl5pPr>
              <a:defRPr sz="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Slide Footer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AF533C71-BF38-6B42-B1CB-27B69EF973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178613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Stats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D9D615-3F95-214A-B485-FD622E67D6F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93689" y="3136612"/>
            <a:ext cx="2352725" cy="594301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48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Data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BDED954C-3BBD-364D-B5A3-414044911E7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93689" y="3744395"/>
            <a:ext cx="2352725" cy="594301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30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Text 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A93AAFB3-1D72-B84D-9A43-88A9B176FB7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959290" y="3136612"/>
            <a:ext cx="2352725" cy="594301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48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Data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A8F40F3B-2B40-7848-A73F-FDB48F6B67A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959290" y="3744395"/>
            <a:ext cx="2352725" cy="594301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30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Text 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A6E5F9B7-E0ED-6049-8671-FBCF291CB1E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651834" y="3136612"/>
            <a:ext cx="2352725" cy="594301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48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Data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618E8CB6-9049-7245-9A07-11D8604FEF1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651834" y="3744395"/>
            <a:ext cx="2352725" cy="594301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30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Text 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Stats with Circles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object 7">
            <a:extLst>
              <a:ext uri="{FF2B5EF4-FFF2-40B4-BE49-F238E27FC236}">
                <a16:creationId xmlns:a16="http://schemas.microsoft.com/office/drawing/2014/main" id="{DB217BC1-6DD6-41BB-9D69-82917BB5A1F2}"/>
              </a:ext>
            </a:extLst>
          </p:cNvPr>
          <p:cNvSpPr txBox="1"/>
          <p:nvPr userDrawn="1"/>
        </p:nvSpPr>
        <p:spPr>
          <a:xfrm>
            <a:off x="1132892" y="2385124"/>
            <a:ext cx="2675398" cy="2672412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vert="horz" wrap="none" lIns="0" tIns="91440" rIns="0" bIns="0" rtlCol="0" anchor="ctr">
            <a:noAutofit/>
          </a:bodyPr>
          <a:lstStyle/>
          <a:p>
            <a:pPr marL="16906" algn="ctr" defTabSz="912926">
              <a:lnSpc>
                <a:spcPct val="90000"/>
              </a:lnSpc>
              <a:defRPr/>
            </a:pPr>
            <a:endParaRPr lang="en-US" sz="5400" dirty="0">
              <a:solidFill>
                <a:schemeClr val="accent2"/>
              </a:solidFill>
              <a:latin typeface="Lato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20" name="object 7">
            <a:extLst>
              <a:ext uri="{FF2B5EF4-FFF2-40B4-BE49-F238E27FC236}">
                <a16:creationId xmlns:a16="http://schemas.microsoft.com/office/drawing/2014/main" id="{2B4D1A35-85B8-448A-83AC-27CE701ACE8C}"/>
              </a:ext>
            </a:extLst>
          </p:cNvPr>
          <p:cNvSpPr txBox="1"/>
          <p:nvPr userDrawn="1"/>
        </p:nvSpPr>
        <p:spPr>
          <a:xfrm>
            <a:off x="4799796" y="2354189"/>
            <a:ext cx="2675398" cy="2672412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vert="horz" wrap="none" lIns="0" tIns="91440" rIns="0" bIns="0" rtlCol="0" anchor="ctr">
            <a:noAutofit/>
          </a:bodyPr>
          <a:lstStyle/>
          <a:p>
            <a:pPr marL="16906" algn="ctr" defTabSz="912926">
              <a:lnSpc>
                <a:spcPct val="90000"/>
              </a:lnSpc>
              <a:spcBef>
                <a:spcPts val="3487"/>
              </a:spcBef>
              <a:defRPr/>
            </a:pPr>
            <a:endParaRPr lang="en-US" sz="2400" dirty="0">
              <a:solidFill>
                <a:schemeClr val="accent2"/>
              </a:solidFill>
              <a:latin typeface="Lato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21" name="object 7">
            <a:extLst>
              <a:ext uri="{FF2B5EF4-FFF2-40B4-BE49-F238E27FC236}">
                <a16:creationId xmlns:a16="http://schemas.microsoft.com/office/drawing/2014/main" id="{5E3CFFF2-137A-430A-9CE3-D8F609AA084A}"/>
              </a:ext>
            </a:extLst>
          </p:cNvPr>
          <p:cNvSpPr txBox="1"/>
          <p:nvPr userDrawn="1"/>
        </p:nvSpPr>
        <p:spPr>
          <a:xfrm>
            <a:off x="8486311" y="2354189"/>
            <a:ext cx="2675398" cy="2672412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vert="horz" wrap="none" lIns="0" tIns="91440" rIns="0" bIns="0" rtlCol="0" anchor="ctr">
            <a:noAutofit/>
          </a:bodyPr>
          <a:lstStyle/>
          <a:p>
            <a:pPr marL="16906" algn="ctr" defTabSz="912926">
              <a:lnSpc>
                <a:spcPct val="90000"/>
              </a:lnSpc>
              <a:spcBef>
                <a:spcPts val="3487"/>
              </a:spcBef>
              <a:defRPr/>
            </a:pPr>
            <a:endParaRPr lang="en-US" sz="2400" dirty="0">
              <a:solidFill>
                <a:schemeClr val="accent2"/>
              </a:solidFill>
              <a:latin typeface="Lato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6955798A-A8AC-4987-A7DC-E71175697BD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909763" y="6465980"/>
            <a:ext cx="5826125" cy="194796"/>
          </a:xfrm>
        </p:spPr>
        <p:txBody>
          <a:bodyPr>
            <a:noAutofit/>
          </a:bodyPr>
          <a:lstStyle>
            <a:lvl1pPr marL="0" indent="0">
              <a:buNone/>
              <a:defRPr sz="800">
                <a:solidFill>
                  <a:schemeClr val="tx1"/>
                </a:solidFill>
              </a:defRPr>
            </a:lvl1pPr>
            <a:lvl2pPr>
              <a:defRPr sz="800">
                <a:solidFill>
                  <a:schemeClr val="tx1"/>
                </a:solidFill>
              </a:defRPr>
            </a:lvl2pPr>
            <a:lvl3pPr>
              <a:defRPr sz="800">
                <a:solidFill>
                  <a:schemeClr val="tx1"/>
                </a:solidFill>
              </a:defRPr>
            </a:lvl3pPr>
            <a:lvl4pPr>
              <a:defRPr sz="800">
                <a:solidFill>
                  <a:schemeClr val="tx1"/>
                </a:solidFill>
              </a:defRPr>
            </a:lvl4pPr>
            <a:lvl5pPr>
              <a:defRPr sz="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Slide Footer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A77500E-7766-AD41-B378-184B7BEC6E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17861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Stats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217B4DA1-7666-6F40-8AD7-DC40DFF754A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93689" y="3136612"/>
            <a:ext cx="2352725" cy="594301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4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Data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8FFCF743-4F70-2044-ABF6-59A0AA5D2C9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93689" y="3744395"/>
            <a:ext cx="2352725" cy="594301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3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Text 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5B75C3C-39EB-2E47-B095-4D7902FC69D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959290" y="3136612"/>
            <a:ext cx="2352725" cy="594301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4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Data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E23EE8A9-04ED-D240-8653-A7AB1BA23A1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959290" y="3744395"/>
            <a:ext cx="2352725" cy="594301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3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Text 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F77EACEE-3E94-8145-AE13-0C17F8E31B2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651834" y="3136612"/>
            <a:ext cx="2352725" cy="594301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4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Data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EC2798A2-91D9-3E4D-AB19-FB89881DCFA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651834" y="3744395"/>
            <a:ext cx="2352725" cy="594301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3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Text </a:t>
            </a:r>
          </a:p>
        </p:txBody>
      </p:sp>
    </p:spTree>
    <p:extLst>
      <p:ext uri="{BB962C8B-B14F-4D97-AF65-F5344CB8AC3E}">
        <p14:creationId xmlns:p14="http://schemas.microsoft.com/office/powerpoint/2010/main" val="8759351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- Corporate Blu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1131825" y="1177999"/>
            <a:ext cx="1951497" cy="1879219"/>
          </a:xfrm>
          <a:prstGeom prst="ellipse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lang="en-US" dirty="0"/>
              <a:t>Insert headshot</a:t>
            </a:r>
          </a:p>
        </p:txBody>
      </p:sp>
      <p:sp>
        <p:nvSpPr>
          <p:cNvPr id="6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24774" y="3128695"/>
            <a:ext cx="4038600" cy="465405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600" b="1" baseline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Title</a:t>
            </a:r>
          </a:p>
        </p:txBody>
      </p:sp>
      <p:sp>
        <p:nvSpPr>
          <p:cNvPr id="11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5084499" y="1164591"/>
            <a:ext cx="1951497" cy="1879219"/>
          </a:xfrm>
          <a:prstGeom prst="ellipse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lang="en-US" dirty="0"/>
              <a:t>Insert headshot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4065722" y="3128695"/>
            <a:ext cx="4038600" cy="465405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Title</a:t>
            </a:r>
          </a:p>
        </p:txBody>
      </p:sp>
      <p:sp>
        <p:nvSpPr>
          <p:cNvPr id="14" name="Picture Placeholder 8"/>
          <p:cNvSpPr>
            <a:spLocks noGrp="1"/>
          </p:cNvSpPr>
          <p:nvPr>
            <p:ph type="pic" sz="quarter" idx="16" hasCustomPrompt="1"/>
          </p:nvPr>
        </p:nvSpPr>
        <p:spPr>
          <a:xfrm>
            <a:off x="9125447" y="1164590"/>
            <a:ext cx="1951497" cy="1879219"/>
          </a:xfrm>
          <a:prstGeom prst="ellipse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lang="en-US" dirty="0"/>
              <a:t>Insert headshot</a:t>
            </a:r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17" hasCustomPrompt="1"/>
          </p:nvPr>
        </p:nvSpPr>
        <p:spPr>
          <a:xfrm>
            <a:off x="8106670" y="3128695"/>
            <a:ext cx="4038600" cy="465405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Title</a:t>
            </a:r>
          </a:p>
        </p:txBody>
      </p:sp>
      <p:sp>
        <p:nvSpPr>
          <p:cNvPr id="18" name="Picture Placeholder 8"/>
          <p:cNvSpPr>
            <a:spLocks noGrp="1"/>
          </p:cNvSpPr>
          <p:nvPr>
            <p:ph type="pic" sz="quarter" idx="19" hasCustomPrompt="1"/>
          </p:nvPr>
        </p:nvSpPr>
        <p:spPr>
          <a:xfrm>
            <a:off x="1131825" y="3843276"/>
            <a:ext cx="1951497" cy="1879219"/>
          </a:xfrm>
          <a:prstGeom prst="ellipse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lang="en-US" dirty="0"/>
              <a:t>Insert headshot</a:t>
            </a:r>
          </a:p>
        </p:txBody>
      </p:sp>
      <p:sp>
        <p:nvSpPr>
          <p:cNvPr id="22" name="Picture Placeholder 8"/>
          <p:cNvSpPr>
            <a:spLocks noGrp="1"/>
          </p:cNvSpPr>
          <p:nvPr>
            <p:ph type="pic" sz="quarter" idx="22" hasCustomPrompt="1"/>
          </p:nvPr>
        </p:nvSpPr>
        <p:spPr>
          <a:xfrm>
            <a:off x="5109273" y="3903791"/>
            <a:ext cx="1951497" cy="1879219"/>
          </a:xfrm>
          <a:prstGeom prst="ellipse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lang="en-US" dirty="0"/>
              <a:t>Insert headshot</a:t>
            </a:r>
          </a:p>
        </p:txBody>
      </p:sp>
      <p:sp>
        <p:nvSpPr>
          <p:cNvPr id="25" name="Picture Placeholder 8"/>
          <p:cNvSpPr>
            <a:spLocks noGrp="1"/>
          </p:cNvSpPr>
          <p:nvPr>
            <p:ph type="pic" sz="quarter" idx="25" hasCustomPrompt="1"/>
          </p:nvPr>
        </p:nvSpPr>
        <p:spPr>
          <a:xfrm>
            <a:off x="9150221" y="3815086"/>
            <a:ext cx="1951497" cy="1879219"/>
          </a:xfrm>
          <a:prstGeom prst="ellipse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lang="en-US" dirty="0"/>
              <a:t>Insert headshot</a:t>
            </a:r>
          </a:p>
        </p:txBody>
      </p:sp>
      <p:sp>
        <p:nvSpPr>
          <p:cNvPr id="28" name="Text Placeholder 10"/>
          <p:cNvSpPr>
            <a:spLocks noGrp="1"/>
          </p:cNvSpPr>
          <p:nvPr>
            <p:ph type="body" sz="quarter" idx="28" hasCustomPrompt="1"/>
          </p:nvPr>
        </p:nvSpPr>
        <p:spPr>
          <a:xfrm>
            <a:off x="0" y="5865448"/>
            <a:ext cx="4038600" cy="465405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600" b="1" baseline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Title</a:t>
            </a:r>
          </a:p>
        </p:txBody>
      </p:sp>
      <p:sp>
        <p:nvSpPr>
          <p:cNvPr id="29" name="Text Placeholder 10"/>
          <p:cNvSpPr>
            <a:spLocks noGrp="1"/>
          </p:cNvSpPr>
          <p:nvPr>
            <p:ph type="body" sz="quarter" idx="29" hasCustomPrompt="1"/>
          </p:nvPr>
        </p:nvSpPr>
        <p:spPr>
          <a:xfrm>
            <a:off x="4040948" y="5865448"/>
            <a:ext cx="4038600" cy="465405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Title</a:t>
            </a:r>
          </a:p>
        </p:txBody>
      </p:sp>
      <p:sp>
        <p:nvSpPr>
          <p:cNvPr id="30" name="Text Placeholder 10"/>
          <p:cNvSpPr>
            <a:spLocks noGrp="1"/>
          </p:cNvSpPr>
          <p:nvPr>
            <p:ph type="body" sz="quarter" idx="30" hasCustomPrompt="1"/>
          </p:nvPr>
        </p:nvSpPr>
        <p:spPr>
          <a:xfrm>
            <a:off x="8081896" y="5865448"/>
            <a:ext cx="4038600" cy="465405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Title</a:t>
            </a:r>
          </a:p>
        </p:txBody>
      </p:sp>
      <p:sp>
        <p:nvSpPr>
          <p:cNvPr id="31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178613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Team Slide</a:t>
            </a: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1051" y="6330759"/>
            <a:ext cx="1036924" cy="414770"/>
          </a:xfrm>
          <a:prstGeom prst="rect">
            <a:avLst/>
          </a:prstGeom>
        </p:spPr>
      </p:pic>
      <p:sp>
        <p:nvSpPr>
          <p:cNvPr id="17" name="TextBox 16"/>
          <p:cNvSpPr txBox="1"/>
          <p:nvPr userDrawn="1"/>
        </p:nvSpPr>
        <p:spPr>
          <a:xfrm>
            <a:off x="11202957" y="6458850"/>
            <a:ext cx="3016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9E30D9FE-59FA-4D48-9E87-93941FF8BA94}" type="slidenum">
              <a:rPr lang="en-US" sz="800" smtClean="0">
                <a:solidFill>
                  <a:schemeClr val="tx1">
                    <a:lumMod val="20000"/>
                    <a:lumOff val="80000"/>
                  </a:schemeClr>
                </a:solidFill>
              </a:rPr>
              <a:pPr algn="ctr"/>
              <a:t>‹#›</a:t>
            </a:fld>
            <a:endParaRPr lang="en-US" sz="800" dirty="0">
              <a:solidFill>
                <a:schemeClr val="tx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9" name="Rectangle 18"/>
          <p:cNvSpPr/>
          <p:nvPr userDrawn="1"/>
        </p:nvSpPr>
        <p:spPr>
          <a:xfrm>
            <a:off x="9755201" y="6458814"/>
            <a:ext cx="120898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800" kern="1200" dirty="0">
                <a:solidFill>
                  <a:schemeClr val="tx1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rPr>
              <a:t>© 2020, LogMeIn, Inc.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1121277" y="1164591"/>
            <a:ext cx="1951497" cy="1879219"/>
          </a:xfrm>
          <a:prstGeom prst="ellipse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lang="en-US" dirty="0"/>
              <a:t>Insert headshot</a:t>
            </a:r>
          </a:p>
        </p:txBody>
      </p:sp>
      <p:sp>
        <p:nvSpPr>
          <p:cNvPr id="6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24774" y="3128695"/>
            <a:ext cx="4038600" cy="465405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600" b="1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Title</a:t>
            </a:r>
          </a:p>
        </p:txBody>
      </p:sp>
      <p:sp>
        <p:nvSpPr>
          <p:cNvPr id="11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5162225" y="1164591"/>
            <a:ext cx="1951497" cy="1879219"/>
          </a:xfrm>
          <a:prstGeom prst="ellipse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lang="en-US" dirty="0"/>
              <a:t>Insert headshot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4065722" y="3128695"/>
            <a:ext cx="4038600" cy="465405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Title</a:t>
            </a:r>
          </a:p>
        </p:txBody>
      </p:sp>
      <p:sp>
        <p:nvSpPr>
          <p:cNvPr id="14" name="Picture Placeholder 8"/>
          <p:cNvSpPr>
            <a:spLocks noGrp="1"/>
          </p:cNvSpPr>
          <p:nvPr>
            <p:ph type="pic" sz="quarter" idx="16" hasCustomPrompt="1"/>
          </p:nvPr>
        </p:nvSpPr>
        <p:spPr>
          <a:xfrm>
            <a:off x="9228573" y="1164591"/>
            <a:ext cx="1951497" cy="1879219"/>
          </a:xfrm>
          <a:prstGeom prst="ellipse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lang="en-US" dirty="0"/>
              <a:t>Insert headshot</a:t>
            </a:r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17" hasCustomPrompt="1"/>
          </p:nvPr>
        </p:nvSpPr>
        <p:spPr>
          <a:xfrm>
            <a:off x="8106670" y="3128695"/>
            <a:ext cx="4038600" cy="465405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Title</a:t>
            </a:r>
          </a:p>
        </p:txBody>
      </p:sp>
      <p:sp>
        <p:nvSpPr>
          <p:cNvPr id="18" name="Picture Placeholder 8"/>
          <p:cNvSpPr>
            <a:spLocks noGrp="1"/>
          </p:cNvSpPr>
          <p:nvPr>
            <p:ph type="pic" sz="quarter" idx="19" hasCustomPrompt="1"/>
          </p:nvPr>
        </p:nvSpPr>
        <p:spPr>
          <a:xfrm>
            <a:off x="1096503" y="3920491"/>
            <a:ext cx="1951497" cy="1879219"/>
          </a:xfrm>
          <a:prstGeom prst="ellipse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lang="en-US" dirty="0"/>
              <a:t>Insert headshot</a:t>
            </a:r>
          </a:p>
        </p:txBody>
      </p:sp>
      <p:sp>
        <p:nvSpPr>
          <p:cNvPr id="22" name="Picture Placeholder 8"/>
          <p:cNvSpPr>
            <a:spLocks noGrp="1"/>
          </p:cNvSpPr>
          <p:nvPr>
            <p:ph type="pic" sz="quarter" idx="22" hasCustomPrompt="1"/>
          </p:nvPr>
        </p:nvSpPr>
        <p:spPr>
          <a:xfrm>
            <a:off x="5137451" y="3920491"/>
            <a:ext cx="1951497" cy="1879219"/>
          </a:xfrm>
          <a:prstGeom prst="ellipse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lang="en-US" dirty="0"/>
              <a:t>Insert headshot</a:t>
            </a:r>
          </a:p>
        </p:txBody>
      </p:sp>
      <p:sp>
        <p:nvSpPr>
          <p:cNvPr id="25" name="Picture Placeholder 8"/>
          <p:cNvSpPr>
            <a:spLocks noGrp="1"/>
          </p:cNvSpPr>
          <p:nvPr>
            <p:ph type="pic" sz="quarter" idx="25" hasCustomPrompt="1"/>
          </p:nvPr>
        </p:nvSpPr>
        <p:spPr>
          <a:xfrm>
            <a:off x="9203799" y="3920491"/>
            <a:ext cx="1951497" cy="1879219"/>
          </a:xfrm>
          <a:prstGeom prst="ellipse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lang="en-US" dirty="0"/>
              <a:t>Insert headshot</a:t>
            </a:r>
          </a:p>
        </p:txBody>
      </p:sp>
      <p:sp>
        <p:nvSpPr>
          <p:cNvPr id="28" name="Text Placeholder 10"/>
          <p:cNvSpPr>
            <a:spLocks noGrp="1"/>
          </p:cNvSpPr>
          <p:nvPr>
            <p:ph type="body" sz="quarter" idx="28" hasCustomPrompt="1"/>
          </p:nvPr>
        </p:nvSpPr>
        <p:spPr>
          <a:xfrm>
            <a:off x="0" y="5865448"/>
            <a:ext cx="4038600" cy="465405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600" b="1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Title</a:t>
            </a:r>
          </a:p>
        </p:txBody>
      </p:sp>
      <p:sp>
        <p:nvSpPr>
          <p:cNvPr id="29" name="Text Placeholder 10"/>
          <p:cNvSpPr>
            <a:spLocks noGrp="1"/>
          </p:cNvSpPr>
          <p:nvPr>
            <p:ph type="body" sz="quarter" idx="29" hasCustomPrompt="1"/>
          </p:nvPr>
        </p:nvSpPr>
        <p:spPr>
          <a:xfrm>
            <a:off x="4040948" y="5865448"/>
            <a:ext cx="4038600" cy="465405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Title</a:t>
            </a:r>
          </a:p>
        </p:txBody>
      </p:sp>
      <p:sp>
        <p:nvSpPr>
          <p:cNvPr id="30" name="Text Placeholder 10"/>
          <p:cNvSpPr>
            <a:spLocks noGrp="1"/>
          </p:cNvSpPr>
          <p:nvPr>
            <p:ph type="body" sz="quarter" idx="30" hasCustomPrompt="1"/>
          </p:nvPr>
        </p:nvSpPr>
        <p:spPr>
          <a:xfrm>
            <a:off x="8081896" y="5865448"/>
            <a:ext cx="4038600" cy="465405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Title</a:t>
            </a:r>
          </a:p>
        </p:txBody>
      </p:sp>
      <p:sp>
        <p:nvSpPr>
          <p:cNvPr id="31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17861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Team Slide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Statement - Corporate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9600" y="1854200"/>
            <a:ext cx="10972800" cy="3149600"/>
          </a:xfrm>
        </p:spPr>
        <p:txBody>
          <a:bodyPr anchor="ctr">
            <a:normAutofit/>
          </a:bodyPr>
          <a:lstStyle>
            <a:lvl1pPr algn="ctr">
              <a:defRPr sz="48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“Key Statement Slide”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B04CCE-1B9F-432B-8A59-CC1C640BC47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1051" y="6330759"/>
            <a:ext cx="1036924" cy="414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7922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Statement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9600" y="1854200"/>
            <a:ext cx="10972800" cy="3149600"/>
          </a:xfrm>
        </p:spPr>
        <p:txBody>
          <a:bodyPr anchor="ctr">
            <a:normAutofit/>
          </a:bodyPr>
          <a:lstStyle>
            <a:lvl1pPr algn="ctr"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“Key Statement Slide”</a:t>
            </a:r>
          </a:p>
        </p:txBody>
      </p:sp>
    </p:spTree>
    <p:extLst>
      <p:ext uri="{BB962C8B-B14F-4D97-AF65-F5344CB8AC3E}">
        <p14:creationId xmlns:p14="http://schemas.microsoft.com/office/powerpoint/2010/main" val="31097301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ey Statement Circle Over Photo - Corporate Blu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 noChangeAspect="1"/>
          </p:cNvSpPr>
          <p:nvPr>
            <p:ph type="ctrTitle" hasCustomPrompt="1"/>
          </p:nvPr>
        </p:nvSpPr>
        <p:spPr>
          <a:xfrm>
            <a:off x="6629400" y="914400"/>
            <a:ext cx="5029200" cy="5029200"/>
          </a:xfrm>
          <a:prstGeom prst="ellipse">
            <a:avLst/>
          </a:prstGeom>
          <a:solidFill>
            <a:srgbClr val="165C7D">
              <a:alpha val="90000"/>
            </a:srgbClr>
          </a:solidFill>
        </p:spPr>
        <p:txBody>
          <a:bodyPr lIns="0" tIns="0" rIns="0" bIns="0" anchor="ctr">
            <a:normAutofit/>
          </a:bodyPr>
          <a:lstStyle>
            <a:lvl1pPr algn="ctr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sz="3600" dirty="0"/>
              <a:t>“Key Statement Circle Over Photo”</a:t>
            </a:r>
            <a:br>
              <a:rPr lang="en-US" dirty="0"/>
            </a:br>
            <a:r>
              <a:rPr lang="en-US" sz="2800" b="0" dirty="0"/>
              <a:t>(best over lighter photos)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9420" y="5758105"/>
            <a:ext cx="1425403" cy="410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1678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ey Statement Circle Over Photo - Ligh Blu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 noChangeAspect="1"/>
          </p:cNvSpPr>
          <p:nvPr>
            <p:ph type="ctrTitle" hasCustomPrompt="1"/>
          </p:nvPr>
        </p:nvSpPr>
        <p:spPr>
          <a:xfrm>
            <a:off x="6629400" y="914400"/>
            <a:ext cx="5029200" cy="5029200"/>
          </a:xfrm>
          <a:prstGeom prst="ellipse">
            <a:avLst/>
          </a:prstGeom>
          <a:solidFill>
            <a:srgbClr val="74D1EA">
              <a:alpha val="90000"/>
            </a:srgbClr>
          </a:solidFill>
        </p:spPr>
        <p:txBody>
          <a:bodyPr lIns="0" tIns="0" rIns="0" bIns="0" anchor="ctr">
            <a:normAutofit/>
          </a:bodyPr>
          <a:lstStyle>
            <a:lvl1pPr algn="ctr">
              <a:tabLst>
                <a:tab pos="741363" algn="l"/>
              </a:tabLst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sz="3600" dirty="0"/>
              <a:t>“Key Statement Circle Over Photo”</a:t>
            </a:r>
            <a:br>
              <a:rPr lang="en-US" dirty="0"/>
            </a:br>
            <a:r>
              <a:rPr lang="en-US" sz="2800" b="0" dirty="0"/>
              <a:t>(best over darker photos)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9420" y="5758105"/>
            <a:ext cx="1425403" cy="410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0115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Only - Whit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BADE988-C611-4E7A-B8B4-E653956B630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600" y="1122363"/>
            <a:ext cx="10972800" cy="2387600"/>
          </a:xfrm>
        </p:spPr>
        <p:txBody>
          <a:bodyPr anchor="b">
            <a:norm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“Click to Edit Quote Master Slide”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2591A966-F1CC-4BEB-AFB8-DF34DE35227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600" y="3602038"/>
            <a:ext cx="109728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 cap="all" spc="200" baseline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Name | Title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571DF3-F7FF-4029-B8E6-694E5F9F420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1051" y="6330759"/>
            <a:ext cx="1036924" cy="41477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5E5FECC-227D-44CA-A3A1-75F7F0255EE6}"/>
              </a:ext>
            </a:extLst>
          </p:cNvPr>
          <p:cNvSpPr txBox="1"/>
          <p:nvPr userDrawn="1"/>
        </p:nvSpPr>
        <p:spPr>
          <a:xfrm>
            <a:off x="11202957" y="6458850"/>
            <a:ext cx="3016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9E30D9FE-59FA-4D48-9E87-93941FF8BA94}" type="slidenum">
              <a:rPr lang="en-US" sz="800" smtClean="0">
                <a:solidFill>
                  <a:schemeClr val="tx1">
                    <a:lumMod val="20000"/>
                    <a:lumOff val="80000"/>
                  </a:schemeClr>
                </a:solidFill>
              </a:rPr>
              <a:pPr algn="ctr"/>
              <a:t>‹#›</a:t>
            </a:fld>
            <a:endParaRPr lang="en-US" sz="800" dirty="0">
              <a:solidFill>
                <a:schemeClr val="tx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7EBA74A-421E-4A7F-9A31-4ACAE72D06DE}"/>
              </a:ext>
            </a:extLst>
          </p:cNvPr>
          <p:cNvSpPr/>
          <p:nvPr userDrawn="1"/>
        </p:nvSpPr>
        <p:spPr>
          <a:xfrm>
            <a:off x="9755201" y="6458814"/>
            <a:ext cx="120898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800" kern="1200" dirty="0">
                <a:solidFill>
                  <a:schemeClr val="tx1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rPr>
              <a:t>© 2020, LogMeIn, Inc.</a:t>
            </a:r>
          </a:p>
        </p:txBody>
      </p:sp>
    </p:spTree>
    <p:extLst>
      <p:ext uri="{BB962C8B-B14F-4D97-AF65-F5344CB8AC3E}">
        <p14:creationId xmlns:p14="http://schemas.microsoft.com/office/powerpoint/2010/main" val="19175777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- Corporate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9600" y="1122363"/>
            <a:ext cx="10972800" cy="2387600"/>
          </a:xfrm>
        </p:spPr>
        <p:txBody>
          <a:bodyPr anchor="b">
            <a:normAutofit/>
          </a:bodyPr>
          <a:lstStyle>
            <a:lvl1pPr algn="ctr">
              <a:defRPr sz="4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3602038"/>
            <a:ext cx="109728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 cap="all" spc="200" baseline="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91939" y="4239631"/>
            <a:ext cx="4000061" cy="26183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5C3B33E-DFD8-6446-9E88-E3282AAE386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77796" y="5420138"/>
            <a:ext cx="2368370" cy="987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2133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Only - Corporate Blu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9600" y="1122363"/>
            <a:ext cx="10972800" cy="2387600"/>
          </a:xfrm>
        </p:spPr>
        <p:txBody>
          <a:bodyPr anchor="b">
            <a:normAutofit/>
          </a:bodyPr>
          <a:lstStyle>
            <a:lvl1pPr algn="ctr">
              <a:defRPr sz="4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“Click to Edit Quote Master Slide”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09600" y="3602038"/>
            <a:ext cx="109728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Name | Title</a:t>
            </a:r>
          </a:p>
        </p:txBody>
      </p:sp>
    </p:spTree>
    <p:extLst>
      <p:ext uri="{BB962C8B-B14F-4D97-AF65-F5344CB8AC3E}">
        <p14:creationId xmlns:p14="http://schemas.microsoft.com/office/powerpoint/2010/main" val="3181801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shot and Quote - Corporate Blu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918267" y="1860453"/>
            <a:ext cx="2578446" cy="2482947"/>
          </a:xfrm>
          <a:prstGeom prst="ellipse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 dirty="0"/>
              <a:t>Insert headshot</a:t>
            </a:r>
          </a:p>
        </p:txBody>
      </p:sp>
      <p:sp>
        <p:nvSpPr>
          <p:cNvPr id="17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188190" y="4450976"/>
            <a:ext cx="4038600" cy="609600"/>
          </a:xfr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b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0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188190" y="5060576"/>
            <a:ext cx="4038600" cy="4572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1" name="Title 1"/>
          <p:cNvSpPr>
            <a:spLocks noGrp="1"/>
          </p:cNvSpPr>
          <p:nvPr>
            <p:ph type="ctrTitle" hasCustomPrompt="1"/>
          </p:nvPr>
        </p:nvSpPr>
        <p:spPr>
          <a:xfrm>
            <a:off x="3859306" y="1600200"/>
            <a:ext cx="7723093" cy="3052482"/>
          </a:xfrm>
        </p:spPr>
        <p:txBody>
          <a:bodyPr anchor="ctr">
            <a:normAutofit/>
          </a:bodyPr>
          <a:lstStyle>
            <a:lvl1pPr algn="l">
              <a:defRPr sz="4000" b="0" i="1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“Headshot with Quote Slide Master </a:t>
            </a:r>
            <a:r>
              <a:rPr lang="mr-IN" dirty="0"/>
              <a:t>–</a:t>
            </a:r>
            <a:r>
              <a:rPr lang="en-US" dirty="0"/>
              <a:t> quote here”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1051" y="6330759"/>
            <a:ext cx="1036924" cy="414770"/>
          </a:xfrm>
          <a:prstGeom prst="rect">
            <a:avLst/>
          </a:prstGeom>
        </p:spPr>
      </p:pic>
      <p:sp>
        <p:nvSpPr>
          <p:cNvPr id="7" name="TextBox 6"/>
          <p:cNvSpPr txBox="1"/>
          <p:nvPr userDrawn="1"/>
        </p:nvSpPr>
        <p:spPr>
          <a:xfrm>
            <a:off x="11202957" y="6458850"/>
            <a:ext cx="3016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9E30D9FE-59FA-4D48-9E87-93941FF8BA94}" type="slidenum">
              <a:rPr lang="en-US" sz="800" smtClean="0">
                <a:solidFill>
                  <a:schemeClr val="tx1">
                    <a:lumMod val="20000"/>
                    <a:lumOff val="80000"/>
                  </a:schemeClr>
                </a:solidFill>
              </a:rPr>
              <a:pPr algn="ctr"/>
              <a:t>‹#›</a:t>
            </a:fld>
            <a:endParaRPr lang="en-US" sz="800" dirty="0">
              <a:solidFill>
                <a:schemeClr val="tx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9755201" y="6458814"/>
            <a:ext cx="120898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800" kern="1200" dirty="0">
                <a:solidFill>
                  <a:schemeClr val="tx1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rPr>
              <a:t>© 2020, LogMeIn, Inc.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shot and Quote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918267" y="1860453"/>
            <a:ext cx="2578446" cy="2482947"/>
          </a:xfrm>
          <a:prstGeom prst="ellipse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 dirty="0"/>
              <a:t>Insert headshot</a:t>
            </a:r>
          </a:p>
        </p:txBody>
      </p:sp>
      <p:sp>
        <p:nvSpPr>
          <p:cNvPr id="17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188190" y="4450976"/>
            <a:ext cx="4038600" cy="609600"/>
          </a:xfr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b="1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0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188190" y="5060576"/>
            <a:ext cx="4038600" cy="4572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1" name="Title 1"/>
          <p:cNvSpPr>
            <a:spLocks noGrp="1"/>
          </p:cNvSpPr>
          <p:nvPr>
            <p:ph type="ctrTitle" hasCustomPrompt="1"/>
          </p:nvPr>
        </p:nvSpPr>
        <p:spPr>
          <a:xfrm>
            <a:off x="3859306" y="1600200"/>
            <a:ext cx="7723093" cy="3052482"/>
          </a:xfrm>
        </p:spPr>
        <p:txBody>
          <a:bodyPr anchor="ctr">
            <a:normAutofit/>
          </a:bodyPr>
          <a:lstStyle>
            <a:lvl1pPr algn="l">
              <a:defRPr sz="4000" b="0" i="1" baseline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dirty="0"/>
              <a:t>“Headshot with Quote Slide Master </a:t>
            </a:r>
            <a:r>
              <a:rPr lang="mr-IN" dirty="0"/>
              <a:t>–</a:t>
            </a:r>
            <a:r>
              <a:rPr lang="en-US" dirty="0"/>
              <a:t> quote here”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, No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“Title Only” Slide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B29082F9-C52A-4493-97D0-7C0D6761DA8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909763" y="6465980"/>
            <a:ext cx="5826125" cy="194796"/>
          </a:xfrm>
        </p:spPr>
        <p:txBody>
          <a:bodyPr>
            <a:noAutofit/>
          </a:bodyPr>
          <a:lstStyle>
            <a:lvl1pPr marL="0" indent="0">
              <a:buNone/>
              <a:defRPr sz="800">
                <a:solidFill>
                  <a:schemeClr val="tx1"/>
                </a:solidFill>
              </a:defRPr>
            </a:lvl1pPr>
            <a:lvl2pPr>
              <a:defRPr sz="800">
                <a:solidFill>
                  <a:schemeClr val="tx1"/>
                </a:solidFill>
              </a:defRPr>
            </a:lvl2pPr>
            <a:lvl3pPr>
              <a:defRPr sz="800">
                <a:solidFill>
                  <a:schemeClr val="tx1"/>
                </a:solidFill>
              </a:defRPr>
            </a:lvl3pPr>
            <a:lvl4pPr>
              <a:defRPr sz="800">
                <a:solidFill>
                  <a:schemeClr val="tx1"/>
                </a:solidFill>
              </a:defRPr>
            </a:lvl4pPr>
            <a:lvl5pPr>
              <a:defRPr sz="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Slide Footer</a:t>
            </a:r>
          </a:p>
        </p:txBody>
      </p:sp>
    </p:spTree>
    <p:extLst>
      <p:ext uri="{BB962C8B-B14F-4D97-AF65-F5344CB8AC3E}">
        <p14:creationId xmlns:p14="http://schemas.microsoft.com/office/powerpoint/2010/main" val="245210992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6D5BDE1-CC3E-427F-9B77-CCDAA88B58D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600" y="1854200"/>
            <a:ext cx="10972800" cy="3149600"/>
          </a:xfrm>
        </p:spPr>
        <p:txBody>
          <a:bodyPr anchor="ctr">
            <a:norm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Closing Slide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1D492E-E8A1-4E96-B2CF-60CB295D17C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37393" y="5209719"/>
            <a:ext cx="3117215" cy="16482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2A3B9DC-A473-4BC5-A77B-2F9271672CF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98606" y="6016136"/>
            <a:ext cx="1580042" cy="632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3965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 - Left Justifi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“Agenda” (Left Justified)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838200" y="1543050"/>
            <a:ext cx="10515600" cy="461962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5A2CA1-1F1D-46B0-AEF5-0C36F533207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909763" y="6465980"/>
            <a:ext cx="5826125" cy="194796"/>
          </a:xfrm>
        </p:spPr>
        <p:txBody>
          <a:bodyPr>
            <a:noAutofit/>
          </a:bodyPr>
          <a:lstStyle>
            <a:lvl1pPr marL="0" indent="0">
              <a:buNone/>
              <a:defRPr sz="800">
                <a:solidFill>
                  <a:schemeClr val="tx1"/>
                </a:solidFill>
              </a:defRPr>
            </a:lvl1pPr>
            <a:lvl2pPr>
              <a:defRPr sz="800">
                <a:solidFill>
                  <a:schemeClr val="tx1"/>
                </a:solidFill>
              </a:defRPr>
            </a:lvl2pPr>
            <a:lvl3pPr>
              <a:defRPr sz="800">
                <a:solidFill>
                  <a:schemeClr val="tx1"/>
                </a:solidFill>
              </a:defRPr>
            </a:lvl3pPr>
            <a:lvl4pPr>
              <a:defRPr sz="800">
                <a:solidFill>
                  <a:schemeClr val="tx1"/>
                </a:solidFill>
              </a:defRPr>
            </a:lvl4pPr>
            <a:lvl5pPr>
              <a:defRPr sz="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Slide Footer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peaker Slide - Corporate Blu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933575" y="1860453"/>
            <a:ext cx="2270760" cy="2186657"/>
          </a:xfrm>
          <a:prstGeom prst="ellipse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 dirty="0"/>
              <a:t>Insert headshot</a:t>
            </a:r>
          </a:p>
        </p:txBody>
      </p:sp>
      <p:sp>
        <p:nvSpPr>
          <p:cNvPr id="6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40272" y="4258995"/>
            <a:ext cx="4038600" cy="609600"/>
          </a:xfr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b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7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40272" y="4868595"/>
            <a:ext cx="4038600" cy="4572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1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4974523" y="1860453"/>
            <a:ext cx="2270760" cy="2186657"/>
          </a:xfrm>
          <a:prstGeom prst="ellipse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 dirty="0"/>
              <a:t>Insert headshot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4081220" y="4258995"/>
            <a:ext cx="4038600" cy="609600"/>
          </a:xfr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b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4081220" y="4868595"/>
            <a:ext cx="4038600" cy="4572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4" name="Picture Placeholder 8"/>
          <p:cNvSpPr>
            <a:spLocks noGrp="1"/>
          </p:cNvSpPr>
          <p:nvPr>
            <p:ph type="pic" sz="quarter" idx="16" hasCustomPrompt="1"/>
          </p:nvPr>
        </p:nvSpPr>
        <p:spPr>
          <a:xfrm>
            <a:off x="9015471" y="1860453"/>
            <a:ext cx="2270760" cy="2186657"/>
          </a:xfrm>
          <a:prstGeom prst="ellipse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 dirty="0"/>
              <a:t>Insert headshot</a:t>
            </a:r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17" hasCustomPrompt="1"/>
          </p:nvPr>
        </p:nvSpPr>
        <p:spPr>
          <a:xfrm>
            <a:off x="8122168" y="4258995"/>
            <a:ext cx="4038600" cy="609600"/>
          </a:xfr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b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8137664" y="4868595"/>
            <a:ext cx="4038600" cy="4572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31E7925-7686-4C26-970F-6F67E8FE93B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1051" y="6330759"/>
            <a:ext cx="1036924" cy="41477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EE07BFC-16CB-4DE9-AE14-D91C495560FF}"/>
              </a:ext>
            </a:extLst>
          </p:cNvPr>
          <p:cNvSpPr txBox="1"/>
          <p:nvPr userDrawn="1"/>
        </p:nvSpPr>
        <p:spPr>
          <a:xfrm>
            <a:off x="11202957" y="6458850"/>
            <a:ext cx="3016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9E30D9FE-59FA-4D48-9E87-93941FF8BA94}" type="slidenum">
              <a:rPr lang="en-US" sz="800" smtClean="0">
                <a:solidFill>
                  <a:schemeClr val="tx1">
                    <a:lumMod val="20000"/>
                    <a:lumOff val="80000"/>
                  </a:schemeClr>
                </a:solidFill>
              </a:rPr>
              <a:pPr algn="ctr"/>
              <a:t>‹#›</a:t>
            </a:fld>
            <a:endParaRPr lang="en-US" sz="800" dirty="0">
              <a:solidFill>
                <a:schemeClr val="tx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B94EF45-D9F9-4A01-BEEE-6EF927E34614}"/>
              </a:ext>
            </a:extLst>
          </p:cNvPr>
          <p:cNvSpPr/>
          <p:nvPr userDrawn="1"/>
        </p:nvSpPr>
        <p:spPr>
          <a:xfrm>
            <a:off x="9755201" y="6458814"/>
            <a:ext cx="120898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800" kern="1200" dirty="0">
                <a:solidFill>
                  <a:schemeClr val="tx1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rPr>
              <a:t>© 2020, LogMeIn, Inc.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D739DA94-A224-41A2-8D42-33204473C8C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909763" y="6465980"/>
            <a:ext cx="5826125" cy="194796"/>
          </a:xfrm>
        </p:spPr>
        <p:txBody>
          <a:bodyPr>
            <a:noAutofit/>
          </a:bodyPr>
          <a:lstStyle>
            <a:lvl1pPr marL="0" indent="0">
              <a:buNone/>
              <a:defRPr sz="800">
                <a:solidFill>
                  <a:schemeClr val="bg1"/>
                </a:solidFill>
              </a:defRPr>
            </a:lvl1pPr>
            <a:lvl2pPr>
              <a:defRPr sz="800">
                <a:solidFill>
                  <a:schemeClr val="tx1"/>
                </a:solidFill>
              </a:defRPr>
            </a:lvl2pPr>
            <a:lvl3pPr>
              <a:defRPr sz="800">
                <a:solidFill>
                  <a:schemeClr val="tx1"/>
                </a:solidFill>
              </a:defRPr>
            </a:lvl3pPr>
            <a:lvl4pPr>
              <a:defRPr sz="800">
                <a:solidFill>
                  <a:schemeClr val="tx1"/>
                </a:solidFill>
              </a:defRPr>
            </a:lvl4pPr>
            <a:lvl5pPr>
              <a:defRPr sz="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Slide Footer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Slide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918077" y="1860453"/>
            <a:ext cx="2270760" cy="2186657"/>
          </a:xfrm>
          <a:prstGeom prst="ellipse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 dirty="0"/>
              <a:t>Insert headshot</a:t>
            </a:r>
          </a:p>
        </p:txBody>
      </p:sp>
      <p:sp>
        <p:nvSpPr>
          <p:cNvPr id="6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24774" y="4258995"/>
            <a:ext cx="4038600" cy="609600"/>
          </a:xfr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b="1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7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24774" y="4868595"/>
            <a:ext cx="4038600" cy="4572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1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4959025" y="1860453"/>
            <a:ext cx="2270760" cy="2186657"/>
          </a:xfrm>
          <a:prstGeom prst="ellipse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 dirty="0"/>
              <a:t>Insert headshot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4065722" y="4258995"/>
            <a:ext cx="4038600" cy="609600"/>
          </a:xfr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b="1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4065722" y="4868595"/>
            <a:ext cx="4038600" cy="4572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4" name="Picture Placeholder 8"/>
          <p:cNvSpPr>
            <a:spLocks noGrp="1"/>
          </p:cNvSpPr>
          <p:nvPr>
            <p:ph type="pic" sz="quarter" idx="16" hasCustomPrompt="1"/>
          </p:nvPr>
        </p:nvSpPr>
        <p:spPr>
          <a:xfrm>
            <a:off x="8999973" y="1860453"/>
            <a:ext cx="2270760" cy="2186657"/>
          </a:xfrm>
          <a:prstGeom prst="ellipse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 dirty="0"/>
              <a:t>Insert headshot</a:t>
            </a:r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17" hasCustomPrompt="1"/>
          </p:nvPr>
        </p:nvSpPr>
        <p:spPr>
          <a:xfrm>
            <a:off x="8106670" y="4258995"/>
            <a:ext cx="4038600" cy="609600"/>
          </a:xfr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b="1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8106670" y="4868595"/>
            <a:ext cx="4038600" cy="4572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1933093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- Corporate Blue">
    <p:bg>
      <p:bgPr>
        <a:solidFill>
          <a:srgbClr val="165C7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2E9D43A-89DE-BC46-B4D7-8817AFBDB78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37393" y="5209719"/>
            <a:ext cx="3117215" cy="164828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9600" y="1854200"/>
            <a:ext cx="10972800" cy="3149600"/>
          </a:xfrm>
        </p:spPr>
        <p:txBody>
          <a:bodyPr anchor="ctr">
            <a:normAutofit/>
          </a:bodyPr>
          <a:lstStyle>
            <a:lvl1pPr algn="ctr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Divider Title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70034" y="6012934"/>
            <a:ext cx="1580042" cy="632017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- Light Blu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2E9D43A-89DE-BC46-B4D7-8817AFBDB78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37393" y="5209719"/>
            <a:ext cx="3117215" cy="164828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9600" y="1854200"/>
            <a:ext cx="10972800" cy="3149600"/>
          </a:xfrm>
        </p:spPr>
        <p:txBody>
          <a:bodyPr anchor="ctr">
            <a:normAutofit/>
          </a:bodyPr>
          <a:lstStyle>
            <a:lvl1pPr algn="ctr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Divider Title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70034" y="6012934"/>
            <a:ext cx="1580042" cy="632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0412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4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000" y="6324600"/>
            <a:ext cx="1066800" cy="42672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7861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  <a:br>
              <a:rPr lang="en-US" dirty="0"/>
            </a:br>
            <a:r>
              <a:rPr lang="en-US" dirty="0"/>
              <a:t>second line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613805"/>
            <a:ext cx="10515600" cy="4519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11202957" y="6458850"/>
            <a:ext cx="3016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9E30D9FE-59FA-4D48-9E87-93941FF8BA94}" type="slidenum">
              <a:rPr lang="en-US" sz="800" smtClean="0">
                <a:solidFill>
                  <a:schemeClr val="tx1"/>
                </a:solidFill>
              </a:rPr>
              <a:pPr algn="ctr"/>
              <a:t>‹#›</a:t>
            </a:fld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9782451" y="6458814"/>
            <a:ext cx="118173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© 2020, LogMeIn, Inc.</a:t>
            </a:r>
          </a:p>
        </p:txBody>
      </p:sp>
    </p:spTree>
    <p:extLst>
      <p:ext uri="{BB962C8B-B14F-4D97-AF65-F5344CB8AC3E}">
        <p14:creationId xmlns:p14="http://schemas.microsoft.com/office/powerpoint/2010/main" val="26027857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78" r:id="rId2"/>
    <p:sldLayoutId id="2147483718" r:id="rId3"/>
    <p:sldLayoutId id="2147483663" r:id="rId4"/>
    <p:sldLayoutId id="2147483717" r:id="rId5"/>
    <p:sldLayoutId id="2147483683" r:id="rId6"/>
    <p:sldLayoutId id="2147483715" r:id="rId7"/>
    <p:sldLayoutId id="2147483694" r:id="rId8"/>
    <p:sldLayoutId id="2147483721" r:id="rId9"/>
    <p:sldLayoutId id="2147483687" r:id="rId10"/>
    <p:sldLayoutId id="2147483689" r:id="rId11"/>
    <p:sldLayoutId id="2147483695" r:id="rId12"/>
    <p:sldLayoutId id="2147483671" r:id="rId13"/>
    <p:sldLayoutId id="2147483697" r:id="rId14"/>
    <p:sldLayoutId id="2147483652" r:id="rId15"/>
    <p:sldLayoutId id="2147483713" r:id="rId16"/>
    <p:sldLayoutId id="2147483720" r:id="rId17"/>
    <p:sldLayoutId id="2147483722" r:id="rId18"/>
    <p:sldLayoutId id="2147483714" r:id="rId19"/>
    <p:sldLayoutId id="2147483709" r:id="rId20"/>
    <p:sldLayoutId id="2147483703" r:id="rId21"/>
    <p:sldLayoutId id="2147483712" r:id="rId22"/>
    <p:sldLayoutId id="2147483702" r:id="rId23"/>
    <p:sldLayoutId id="2147483711" r:id="rId24"/>
    <p:sldLayoutId id="2147483701" r:id="rId25"/>
    <p:sldLayoutId id="2147483710" r:id="rId26"/>
    <p:sldLayoutId id="2147483700" r:id="rId27"/>
    <p:sldLayoutId id="2147483708" r:id="rId28"/>
    <p:sldLayoutId id="2147483705" r:id="rId29"/>
    <p:sldLayoutId id="2147483704" r:id="rId30"/>
    <p:sldLayoutId id="2147483685" r:id="rId31"/>
    <p:sldLayoutId id="2147483719" r:id="rId32"/>
    <p:sldLayoutId id="2147483707" r:id="rId33"/>
    <p:sldLayoutId id="2147483706" r:id="rId34"/>
    <p:sldLayoutId id="2147483667" r:id="rId35"/>
    <p:sldLayoutId id="2147483668" r:id="rId36"/>
    <p:sldLayoutId id="2147483666" r:id="rId37"/>
    <p:sldLayoutId id="2147483675" r:id="rId38"/>
    <p:sldLayoutId id="2147483665" r:id="rId39"/>
    <p:sldLayoutId id="2147483674" r:id="rId40"/>
    <p:sldLayoutId id="2147483699" r:id="rId41"/>
    <p:sldLayoutId id="2147483698" r:id="rId42"/>
    <p:sldLayoutId id="2147483654" r:id="rId43"/>
    <p:sldLayoutId id="2147483672" r:id="rId44"/>
  </p:sldLayoutIdLst>
  <p:txStyles>
    <p:titleStyle>
      <a:lvl1pPr algn="ctr" defTabSz="914400" rtl="0" eaLnBrk="1" latinLnBrk="0" hangingPunct="1">
        <a:lnSpc>
          <a:spcPct val="100000"/>
        </a:lnSpc>
        <a:spcBef>
          <a:spcPct val="0"/>
        </a:spcBef>
        <a:buNone/>
        <a:defRPr sz="3600" b="1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24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Proxima Nova Lt" panose="02000506030000020004" pitchFamily="50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008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7" Type="http://schemas.openxmlformats.org/officeDocument/2006/relationships/image" Target="../media/image26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png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D3A9C47C-3EE3-7E4D-9BA7-4214F44D789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How not to make your Dba cry as a back-end engineer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BBFE40D-EAF6-374D-A9E9-C0F5514E976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Database developer stories</a:t>
            </a:r>
          </a:p>
        </p:txBody>
      </p:sp>
    </p:spTree>
    <p:extLst>
      <p:ext uri="{BB962C8B-B14F-4D97-AF65-F5344CB8AC3E}">
        <p14:creationId xmlns:p14="http://schemas.microsoft.com/office/powerpoint/2010/main" val="32999317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Performance optimization</a:t>
            </a:r>
            <a:br>
              <a:rPr lang="en-US" dirty="0"/>
            </a:br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0372680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Creating? Indexes</a:t>
            </a:r>
          </a:p>
        </p:txBody>
      </p:sp>
    </p:spTree>
    <p:extLst>
      <p:ext uri="{BB962C8B-B14F-4D97-AF65-F5344CB8AC3E}">
        <p14:creationId xmlns:p14="http://schemas.microsoft.com/office/powerpoint/2010/main" val="12724525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CB86BF-9520-4FF4-BA88-BC47D239B1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Thinking in indexes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97C6836-068A-4626-980F-09BE32DC94F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096000" y="365125"/>
            <a:ext cx="4341485" cy="6086763"/>
          </a:xfr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D79B8ED-4377-466D-8623-6EF047F5F9DF}"/>
              </a:ext>
            </a:extLst>
          </p:cNvPr>
          <p:cNvSpPr/>
          <p:nvPr/>
        </p:nvSpPr>
        <p:spPr>
          <a:xfrm>
            <a:off x="5859625" y="1838132"/>
            <a:ext cx="4907902" cy="46547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6D883E6-7E6A-44C2-8BE0-90FE66A5E257}"/>
              </a:ext>
            </a:extLst>
          </p:cNvPr>
          <p:cNvSpPr/>
          <p:nvPr/>
        </p:nvSpPr>
        <p:spPr>
          <a:xfrm>
            <a:off x="5159830" y="3429000"/>
            <a:ext cx="6102219" cy="304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53B4151-1525-4EAC-A3C2-7F798698133F}"/>
              </a:ext>
            </a:extLst>
          </p:cNvPr>
          <p:cNvSpPr/>
          <p:nvPr/>
        </p:nvSpPr>
        <p:spPr>
          <a:xfrm>
            <a:off x="4730619" y="4786604"/>
            <a:ext cx="7025951" cy="16903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36278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Data types</a:t>
            </a:r>
          </a:p>
        </p:txBody>
      </p:sp>
    </p:spTree>
    <p:extLst>
      <p:ext uri="{BB962C8B-B14F-4D97-AF65-F5344CB8AC3E}">
        <p14:creationId xmlns:p14="http://schemas.microsoft.com/office/powerpoint/2010/main" val="32422699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D1272A-A2C3-4482-A9E2-904A43F97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types – Integer types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EC89A4C3-50E3-433D-84BF-459B6637288B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409908002"/>
              </p:ext>
            </p:extLst>
          </p:nvPr>
        </p:nvGraphicFramePr>
        <p:xfrm>
          <a:off x="828773" y="1609627"/>
          <a:ext cx="10515600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2461544877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5676319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Back-End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Database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59468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int not null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3992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int?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int null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24038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int null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23954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int?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98009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long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21572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bigint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59642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usigned</a:t>
                      </a:r>
                      <a:r>
                        <a:rPr lang="en-US" dirty="0"/>
                        <a:t> long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Waaat</a:t>
                      </a:r>
                      <a:r>
                        <a:rPr lang="en-US" dirty="0"/>
                        <a:t>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3090045"/>
                  </a:ext>
                </a:extLst>
              </a:tr>
            </a:tbl>
          </a:graphicData>
        </a:graphic>
      </p:graphicFrame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B8884A-ED3B-4B60-A4A6-C54C10AE16E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3239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D1272A-A2C3-4482-A9E2-904A43F97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types – strings – C# variable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B8884A-ED3B-4B60-A4A6-C54C10AE16E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052E68D-9124-4F24-86E4-B2190E0BFA5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ctr"/>
          <a:lstStyle/>
          <a:p>
            <a:pPr marL="0" indent="0">
              <a:buNone/>
            </a:pPr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string email = “zsolt.miskolczi@logmein.com”;</a:t>
            </a:r>
          </a:p>
        </p:txBody>
      </p:sp>
    </p:spTree>
    <p:extLst>
      <p:ext uri="{BB962C8B-B14F-4D97-AF65-F5344CB8AC3E}">
        <p14:creationId xmlns:p14="http://schemas.microsoft.com/office/powerpoint/2010/main" val="28391411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D1272A-A2C3-4482-A9E2-904A43F97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types – strings – TSQL variable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B8884A-ED3B-4B60-A4A6-C54C10AE16E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052E68D-9124-4F24-86E4-B2190E0BFA5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ctr"/>
          <a:lstStyle/>
          <a:p>
            <a:pPr marL="0" indent="0">
              <a:buNone/>
            </a:pPr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declare @Email </a:t>
            </a:r>
            <a:r>
              <a:rPr lang="en-US" dirty="0" err="1">
                <a:latin typeface="Segoe UI Semibold" panose="020B0702040204020203" pitchFamily="34" charset="0"/>
                <a:cs typeface="Segoe UI Semibold" panose="020B0702040204020203" pitchFamily="34" charset="0"/>
              </a:rPr>
              <a:t>nvarchar</a:t>
            </a:r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(</a:t>
            </a:r>
            <a:r>
              <a:rPr lang="en-US" dirty="0">
                <a:solidFill>
                  <a:srgbClr val="FF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100</a:t>
            </a:r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) = ‘zsolt.Miskolczi@logmein.com’</a:t>
            </a:r>
          </a:p>
        </p:txBody>
      </p:sp>
    </p:spTree>
    <p:extLst>
      <p:ext uri="{BB962C8B-B14F-4D97-AF65-F5344CB8AC3E}">
        <p14:creationId xmlns:p14="http://schemas.microsoft.com/office/powerpoint/2010/main" val="8394535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D1272A-A2C3-4482-A9E2-904A43F97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types – strings – table definition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B8884A-ED3B-4B60-A4A6-C54C10AE16E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052E68D-9124-4F24-86E4-B2190E0BFA5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ctr"/>
          <a:lstStyle/>
          <a:p>
            <a:pPr marL="0" indent="0">
              <a:buNone/>
            </a:pPr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create table Users (</a:t>
            </a:r>
          </a:p>
          <a:p>
            <a:pPr marL="0" indent="0">
              <a:buNone/>
            </a:pPr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	…</a:t>
            </a:r>
          </a:p>
          <a:p>
            <a:pPr marL="0" indent="0">
              <a:buNone/>
            </a:pPr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	Email </a:t>
            </a:r>
            <a:r>
              <a:rPr lang="en-US" dirty="0" err="1">
                <a:latin typeface="Segoe UI Semibold" panose="020B0702040204020203" pitchFamily="34" charset="0"/>
                <a:cs typeface="Segoe UI Semibold" panose="020B0702040204020203" pitchFamily="34" charset="0"/>
              </a:rPr>
              <a:t>nvarchar</a:t>
            </a:r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(100) </a:t>
            </a:r>
            <a:r>
              <a:rPr lang="en-US" dirty="0">
                <a:solidFill>
                  <a:srgbClr val="FF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null</a:t>
            </a:r>
          </a:p>
          <a:p>
            <a:pPr marL="0" indent="0">
              <a:buNone/>
            </a:pPr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	...</a:t>
            </a:r>
          </a:p>
          <a:p>
            <a:pPr marL="0" indent="0">
              <a:buNone/>
            </a:pPr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)</a:t>
            </a:r>
          </a:p>
          <a:p>
            <a:pPr marL="0" indent="0">
              <a:buNone/>
            </a:pPr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go</a:t>
            </a:r>
          </a:p>
          <a:p>
            <a:pPr marL="0" indent="0">
              <a:buNone/>
            </a:pPr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insert into Users (Email) values (‘zsolt.miskolczi@logmein.com’)</a:t>
            </a:r>
          </a:p>
        </p:txBody>
      </p:sp>
    </p:spTree>
    <p:extLst>
      <p:ext uri="{BB962C8B-B14F-4D97-AF65-F5344CB8AC3E}">
        <p14:creationId xmlns:p14="http://schemas.microsoft.com/office/powerpoint/2010/main" val="4520977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D1272A-A2C3-4482-A9E2-904A43F97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types – strings – C# property to JSON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B8884A-ED3B-4B60-A4A6-C54C10AE16E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052E68D-9124-4F24-86E4-B2190E0BFA5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0" indent="0">
              <a:buNone/>
            </a:pPr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[</a:t>
            </a:r>
            <a:r>
              <a:rPr lang="en-US" dirty="0">
                <a:solidFill>
                  <a:srgbClr val="FF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Required</a:t>
            </a:r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]</a:t>
            </a:r>
          </a:p>
          <a:p>
            <a:pPr marL="0" indent="0">
              <a:buNone/>
            </a:pPr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public string Email { get; set; }</a:t>
            </a:r>
          </a:p>
          <a:p>
            <a:pPr marL="0" indent="0">
              <a:buNone/>
            </a:pPr>
            <a:endParaRPr lang="en-US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0" indent="0">
              <a:buNone/>
            </a:pPr>
            <a:r>
              <a:rPr lang="en-US" dirty="0" err="1">
                <a:latin typeface="Segoe UI Semibold" panose="020B0702040204020203" pitchFamily="34" charset="0"/>
                <a:cs typeface="Segoe UI Semibold" panose="020B0702040204020203" pitchFamily="34" charset="0"/>
              </a:rPr>
              <a:t>this.Email</a:t>
            </a:r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 = “zsolt.miskolczi@logmein.com”;</a:t>
            </a:r>
          </a:p>
        </p:txBody>
      </p:sp>
    </p:spTree>
    <p:extLst>
      <p:ext uri="{BB962C8B-B14F-4D97-AF65-F5344CB8AC3E}">
        <p14:creationId xmlns:p14="http://schemas.microsoft.com/office/powerpoint/2010/main" val="26211132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A3D44-55FF-4D68-A7E0-457DFC72F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types – public APIs</a:t>
            </a:r>
          </a:p>
        </p:txBody>
      </p:sp>
      <p:pic>
        <p:nvPicPr>
          <p:cNvPr id="2050" name="Picture 2" descr="https://lh4.googleusercontent.com/rnmgcG7eXIqwp2qhcn7Y5lLMLO7HiM0YS5tjyJkGstWLDx_BJsBvII4mFV3kxhTS7KqoC2WlFpGGvMpZHAaxjcOhWKwGOcaqFg-BWFBN7XAcaLM2AHBp8Ulza1GRqVSB8FlQbUzMrjc">
            <a:extLst>
              <a:ext uri="{FF2B5EF4-FFF2-40B4-BE49-F238E27FC236}">
                <a16:creationId xmlns:a16="http://schemas.microsoft.com/office/drawing/2014/main" id="{D1789494-CE12-4FC6-B4A3-05F85C7374BE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1810" y="681038"/>
            <a:ext cx="6505380" cy="5495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77664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159AF7-9E79-4CDC-A88A-3CE218226FC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Google Shape;110;p26">
            <a:extLst>
              <a:ext uri="{FF2B5EF4-FFF2-40B4-BE49-F238E27FC236}">
                <a16:creationId xmlns:a16="http://schemas.microsoft.com/office/drawing/2014/main" id="{8DD564F0-507A-42BB-944B-AAAB7A5FE53E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286219" y="605790"/>
            <a:ext cx="7619561" cy="56464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068286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C58C5-6B3E-4503-8195-CB4F112CB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types – public APIs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E6F10A-D390-4E5F-817B-AC347CF23B9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Relational database is not a Document Db.</a:t>
            </a:r>
          </a:p>
          <a:p>
            <a:r>
              <a:rPr lang="en-US" dirty="0"/>
              <a:t>Again, every property has</a:t>
            </a:r>
          </a:p>
          <a:p>
            <a:pPr lvl="1"/>
            <a:r>
              <a:rPr lang="en-US" dirty="0"/>
              <a:t>Type</a:t>
            </a:r>
          </a:p>
          <a:p>
            <a:pPr lvl="1"/>
            <a:r>
              <a:rPr lang="en-US" dirty="0"/>
              <a:t>Length</a:t>
            </a:r>
          </a:p>
          <a:p>
            <a:pPr lvl="1"/>
            <a:r>
              <a:rPr lang="en-US" dirty="0"/>
              <a:t>Nullability</a:t>
            </a:r>
          </a:p>
          <a:p>
            <a:r>
              <a:rPr lang="en-US" dirty="0"/>
              <a:t>Normalization is some magic thing that still exists</a:t>
            </a:r>
          </a:p>
        </p:txBody>
      </p:sp>
    </p:spTree>
    <p:extLst>
      <p:ext uri="{BB962C8B-B14F-4D97-AF65-F5344CB8AC3E}">
        <p14:creationId xmlns:p14="http://schemas.microsoft.com/office/powerpoint/2010/main" val="3875857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352D3-5B00-4C55-B60E-494F92C80B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types – public APIs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F6C4F0-B09D-4E7B-9F24-D5C56E2DDD8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https://lh4.googleusercontent.com/rnmgcG7eXIqwp2qhcn7Y5lLMLO7HiM0YS5tjyJkGstWLDx_BJsBvII4mFV3kxhTS7KqoC2WlFpGGvMpZHAaxjcOhWKwGOcaqFg-BWFBN7XAcaLM2AHBp8Ulza1GRqVSB8FlQbUzMrjc">
            <a:extLst>
              <a:ext uri="{FF2B5EF4-FFF2-40B4-BE49-F238E27FC236}">
                <a16:creationId xmlns:a16="http://schemas.microsoft.com/office/drawing/2014/main" id="{BF2741F1-9707-426E-99AF-B2FB2C7B8A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130" y="0"/>
            <a:ext cx="7734300" cy="6534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81607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352D3-5B00-4C55-B60E-494F92C80B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types – ending thoughts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029E71-7A94-4500-82D0-964BACAD4D2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Object is not a data type</a:t>
            </a:r>
          </a:p>
          <a:p>
            <a:r>
              <a:rPr lang="en-US" dirty="0"/>
              <a:t>Date is not a string</a:t>
            </a:r>
          </a:p>
          <a:p>
            <a:r>
              <a:rPr lang="en-US" dirty="0"/>
              <a:t>Even a JSON property has a type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F6C4F0-B09D-4E7B-9F24-D5C56E2DDD8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4593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ORM</a:t>
            </a:r>
          </a:p>
        </p:txBody>
      </p:sp>
    </p:spTree>
    <p:extLst>
      <p:ext uri="{BB962C8B-B14F-4D97-AF65-F5344CB8AC3E}">
        <p14:creationId xmlns:p14="http://schemas.microsoft.com/office/powerpoint/2010/main" val="33930789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614D71-53DE-1A4B-AFCB-C303BBEC916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924B13-3320-45C0-8BD3-29ACF59E0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The Good, The Bad and the Ugly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B74E2BC-71E7-8142-9D29-5E78CF5B7AC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93689" y="3136612"/>
            <a:ext cx="2352725" cy="594301"/>
          </a:xfrm>
        </p:spPr>
        <p:txBody>
          <a:bodyPr/>
          <a:lstStyle/>
          <a:p>
            <a:r>
              <a:rPr lang="en-US" dirty="0"/>
              <a:t>Good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FBA87BD-238E-0948-BE1F-59B9F3A43E1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Saves coding time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6C9C956-D265-A34C-8170-DE6DDB146AA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Bad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56671DD-021C-1F43-A197-F0CF95FE967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People become lazy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8FBEC07-749F-E14A-B38F-0079889FBC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Ugly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A955CA1-DFC3-1140-B9D5-16737BDCC2C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Generated query</a:t>
            </a:r>
          </a:p>
        </p:txBody>
      </p:sp>
      <p:pic>
        <p:nvPicPr>
          <p:cNvPr id="4098" name="Picture 2" descr="https://lh3.googleusercontent.com/5klOAwGN5oTy6DkhpD_LQehMk8U43yvz9gf06Agqi0ryfLybJL6tLhpUoSJl-lIPx63xlyzArLyVUp7WT5BziT4TDTmZuh-fuU7VPiylQHkjGksp-kngWSyIpPc4bFy56jKdyq9L5lo">
            <a:extLst>
              <a:ext uri="{FF2B5EF4-FFF2-40B4-BE49-F238E27FC236}">
                <a16:creationId xmlns:a16="http://schemas.microsoft.com/office/drawing/2014/main" id="{AACD6061-D446-4F64-92D5-6231755B80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5421" y="365125"/>
            <a:ext cx="1438275" cy="1647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63366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pPr fontAlgn="base"/>
            <a:r>
              <a:rPr lang="en-US" dirty="0"/>
              <a:t>Do not forget lazy load</a:t>
            </a:r>
          </a:p>
          <a:p>
            <a:pPr fontAlgn="base"/>
            <a:r>
              <a:rPr lang="en-US" dirty="0"/>
              <a:t>Database state can be changed after you queried your data</a:t>
            </a:r>
          </a:p>
          <a:p>
            <a:pPr fontAlgn="base"/>
            <a:r>
              <a:rPr lang="en-US" dirty="0"/>
              <a:t>You can work in batches</a:t>
            </a:r>
          </a:p>
          <a:p>
            <a:pPr fontAlgn="base"/>
            <a:r>
              <a:rPr lang="en-US" dirty="0"/>
              <a:t>If you want to persist anything in a for loop, think it twice</a:t>
            </a:r>
          </a:p>
          <a:p>
            <a:pPr lvl="1" fontAlgn="base"/>
            <a:r>
              <a:rPr lang="en-US" dirty="0"/>
              <a:t>Check if your ORM supports batch modifications</a:t>
            </a:r>
          </a:p>
          <a:p>
            <a:pPr fontAlgn="base"/>
            <a:r>
              <a:rPr lang="en-US" dirty="0"/>
              <a:t>Changing data type is a pain in the ass</a:t>
            </a:r>
          </a:p>
          <a:p>
            <a:pPr fontAlgn="base"/>
            <a:r>
              <a:rPr lang="en-US" dirty="0"/>
              <a:t>Thumb rule: ORM is for SQL is the same as TypeScript to JavaScript. Nothing changes under the hood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ORM tips</a:t>
            </a:r>
          </a:p>
        </p:txBody>
      </p:sp>
    </p:spTree>
    <p:extLst>
      <p:ext uri="{BB962C8B-B14F-4D97-AF65-F5344CB8AC3E}">
        <p14:creationId xmlns:p14="http://schemas.microsoft.com/office/powerpoint/2010/main" val="14515135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fontAlgn="base"/>
            <a:r>
              <a:rPr lang="en-US" dirty="0"/>
              <a:t>modify column type?</a:t>
            </a:r>
          </a:p>
          <a:p>
            <a:pPr fontAlgn="base"/>
            <a:r>
              <a:rPr lang="en-US" dirty="0"/>
              <a:t>modify the column type if it is a foreign key?</a:t>
            </a:r>
          </a:p>
          <a:p>
            <a:pPr fontAlgn="base"/>
            <a:r>
              <a:rPr lang="en-US" dirty="0"/>
              <a:t>add a new column with default value?</a:t>
            </a:r>
          </a:p>
          <a:p>
            <a:pPr fontAlgn="base"/>
            <a:r>
              <a:rPr lang="en-US" dirty="0"/>
              <a:t>…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ORM questions.</a:t>
            </a:r>
            <a:br>
              <a:rPr lang="en-US" dirty="0"/>
            </a:br>
            <a:r>
              <a:rPr lang="en-US" dirty="0"/>
              <a:t>What happens if we want to …</a:t>
            </a:r>
          </a:p>
        </p:txBody>
      </p:sp>
    </p:spTree>
    <p:extLst>
      <p:ext uri="{BB962C8B-B14F-4D97-AF65-F5344CB8AC3E}">
        <p14:creationId xmlns:p14="http://schemas.microsoft.com/office/powerpoint/2010/main" val="1651486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Evolving web sites VS Databases</a:t>
            </a:r>
          </a:p>
        </p:txBody>
      </p:sp>
    </p:spTree>
    <p:extLst>
      <p:ext uri="{BB962C8B-B14F-4D97-AF65-F5344CB8AC3E}">
        <p14:creationId xmlns:p14="http://schemas.microsoft.com/office/powerpoint/2010/main" val="41043674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100575-3E63-4C93-A043-FAD1505B4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roll back?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E46DA3-BDBB-4F17-AC56-6A46AA894CE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Web site: upload a new version</a:t>
            </a:r>
          </a:p>
          <a:p>
            <a:r>
              <a:rPr lang="en-US" dirty="0"/>
              <a:t>Database: </a:t>
            </a:r>
          </a:p>
          <a:p>
            <a:pPr lvl="1"/>
            <a:r>
              <a:rPr lang="en-US" dirty="0"/>
              <a:t>Figure out a way to keep your data consistent</a:t>
            </a:r>
          </a:p>
          <a:p>
            <a:pPr lvl="1"/>
            <a:r>
              <a:rPr lang="en-US" dirty="0"/>
              <a:t>What happens to data that already has been modified?</a:t>
            </a:r>
          </a:p>
        </p:txBody>
      </p:sp>
    </p:spTree>
    <p:extLst>
      <p:ext uri="{BB962C8B-B14F-4D97-AF65-F5344CB8AC3E}">
        <p14:creationId xmlns:p14="http://schemas.microsoft.com/office/powerpoint/2010/main" val="2307609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Close to end</a:t>
            </a:r>
          </a:p>
        </p:txBody>
      </p:sp>
    </p:spTree>
    <p:extLst>
      <p:ext uri="{BB962C8B-B14F-4D97-AF65-F5344CB8AC3E}">
        <p14:creationId xmlns:p14="http://schemas.microsoft.com/office/powerpoint/2010/main" val="29538382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159AF7-9E79-4CDC-A88A-3CE218226FC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Google Shape;115;p27">
            <a:extLst>
              <a:ext uri="{FF2B5EF4-FFF2-40B4-BE49-F238E27FC236}">
                <a16:creationId xmlns:a16="http://schemas.microsoft.com/office/drawing/2014/main" id="{B3B30C60-29D7-4A44-8E31-4270FA1AA649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09763" y="814359"/>
            <a:ext cx="7532842" cy="522928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07903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Fresh story</a:t>
            </a:r>
            <a:br>
              <a:rPr lang="en-US" dirty="0"/>
            </a:br>
            <a:r>
              <a:rPr lang="en-US" dirty="0"/>
              <a:t>What if I don’t like our current DB?</a:t>
            </a:r>
          </a:p>
        </p:txBody>
      </p:sp>
    </p:spTree>
    <p:extLst>
      <p:ext uri="{BB962C8B-B14F-4D97-AF65-F5344CB8AC3E}">
        <p14:creationId xmlns:p14="http://schemas.microsoft.com/office/powerpoint/2010/main" val="36078732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352D3-5B00-4C55-B60E-494F92C80B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most important rule is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F6C4F0-B09D-4E7B-9F24-D5C56E2DDD8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 descr="https://lh5.googleusercontent.com/bY34rVABEAb6Mp1uVP_IzPzPajtMv2eNy-_P9cF0atUA4XFa62gRu2KoTVpUMvagSLiM0MW0IptdlfPYrpap4f7NbjZV4egfkW02ETcCxHgUilCUzE_S2sCXsQU5bKVZDR-xmvBoGt4">
            <a:extLst>
              <a:ext uri="{FF2B5EF4-FFF2-40B4-BE49-F238E27FC236}">
                <a16:creationId xmlns:a16="http://schemas.microsoft.com/office/drawing/2014/main" id="{EE1A261F-EE5B-4136-A3F5-2BD855FD5A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9763" y="1614358"/>
            <a:ext cx="8326755" cy="4562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76361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159AF7-9E79-4CDC-A88A-3CE218226FC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EB8D4B4-1EA2-417A-B922-EEFF352C5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336415"/>
          </a:xfrm>
        </p:spPr>
        <p:txBody>
          <a:bodyPr anchor="ctr">
            <a:normAutofit/>
          </a:bodyPr>
          <a:lstStyle/>
          <a:p>
            <a:r>
              <a:rPr lang="en-US" dirty="0"/>
              <a:t>Todays domain</a:t>
            </a:r>
            <a:br>
              <a:rPr lang="en-US" dirty="0"/>
            </a:br>
            <a:r>
              <a:rPr lang="en-US" dirty="0"/>
              <a:t>Todays back-end</a:t>
            </a:r>
            <a:br>
              <a:rPr lang="en-US" dirty="0"/>
            </a:br>
            <a:r>
              <a:rPr lang="en-US" dirty="0"/>
              <a:t>Yesterdays database</a:t>
            </a:r>
          </a:p>
        </p:txBody>
      </p:sp>
    </p:spTree>
    <p:extLst>
      <p:ext uri="{BB962C8B-B14F-4D97-AF65-F5344CB8AC3E}">
        <p14:creationId xmlns:p14="http://schemas.microsoft.com/office/powerpoint/2010/main" val="27725396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16600" dirty="0">
                <a:solidFill>
                  <a:schemeClr val="bg1"/>
                </a:solidFill>
              </a:rPr>
              <a:t>Q/A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70043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F0265FD-2337-CF45-9B95-64BE22461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me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3E80BEA-B542-46AD-8DE9-7988866A4B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8576" y="1864623"/>
            <a:ext cx="4435224" cy="4298052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D3961F-A0F2-514D-972A-285B3D4840A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Software Engineer at LogMeIn</a:t>
            </a:r>
          </a:p>
          <a:p>
            <a:r>
              <a:rPr lang="en-US" dirty="0"/>
              <a:t>Hired as a database engineer</a:t>
            </a:r>
          </a:p>
          <a:p>
            <a:r>
              <a:rPr lang="en-US" dirty="0"/>
              <a:t>Currently a back-end engineer</a:t>
            </a:r>
          </a:p>
          <a:p>
            <a:r>
              <a:rPr lang="en-US" dirty="0"/>
              <a:t>One wife</a:t>
            </a:r>
          </a:p>
          <a:p>
            <a:r>
              <a:rPr lang="en-US" dirty="0"/>
              <a:t>Two kids</a:t>
            </a:r>
          </a:p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DB0884E-941D-CD4D-AB09-364DCF5C4FE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127700D-7E12-434E-8745-F695E5A1FE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591147"/>
            <a:ext cx="1571528" cy="1571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3457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16600" dirty="0">
                <a:solidFill>
                  <a:schemeClr val="bg1"/>
                </a:solidFill>
              </a:rPr>
              <a:t>Q</a:t>
            </a:r>
            <a:r>
              <a:rPr lang="en-US" sz="16600" dirty="0"/>
              <a:t>/A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4990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 descr="Head with gears">
            <a:extLst>
              <a:ext uri="{FF2B5EF4-FFF2-40B4-BE49-F238E27FC236}">
                <a16:creationId xmlns:a16="http://schemas.microsoft.com/office/drawing/2014/main" id="{A73C79DC-9692-4DA6-A5FC-ACDBA99E385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53" b="1853"/>
          <a:stretch>
            <a:fillRect/>
          </a:stretch>
        </p:blipFill>
        <p:spPr/>
      </p:pic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Back-End developer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0" y="4868595"/>
            <a:ext cx="4078872" cy="457200"/>
          </a:xfrm>
        </p:spPr>
        <p:txBody>
          <a:bodyPr>
            <a:normAutofit/>
          </a:bodyPr>
          <a:lstStyle/>
          <a:p>
            <a:r>
              <a:rPr lang="en-US" sz="2200" dirty="0"/>
              <a:t>Creates back-end code</a:t>
            </a:r>
          </a:p>
        </p:txBody>
      </p:sp>
      <p:pic>
        <p:nvPicPr>
          <p:cNvPr id="15" name="Picture Placeholder 14" descr="Bridge scene">
            <a:extLst>
              <a:ext uri="{FF2B5EF4-FFF2-40B4-BE49-F238E27FC236}">
                <a16:creationId xmlns:a16="http://schemas.microsoft.com/office/drawing/2014/main" id="{7A7B63D2-5DF2-4A27-811F-FACE38CC7FC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853" b="1853"/>
          <a:stretch>
            <a:fillRect/>
          </a:stretch>
        </p:blipFill>
        <p:spPr/>
      </p:pic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Database Engineer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4081220" y="4868595"/>
            <a:ext cx="4038600" cy="457200"/>
          </a:xfrm>
        </p:spPr>
        <p:txBody>
          <a:bodyPr anchor="ctr">
            <a:noAutofit/>
          </a:bodyPr>
          <a:lstStyle/>
          <a:p>
            <a:r>
              <a:rPr lang="en-US" sz="2200" dirty="0"/>
              <a:t>You are lucky if you have one</a:t>
            </a:r>
          </a:p>
        </p:txBody>
      </p:sp>
      <p:pic>
        <p:nvPicPr>
          <p:cNvPr id="17" name="Picture Placeholder 16" descr="Siren">
            <a:extLst>
              <a:ext uri="{FF2B5EF4-FFF2-40B4-BE49-F238E27FC236}">
                <a16:creationId xmlns:a16="http://schemas.microsoft.com/office/drawing/2014/main" id="{55188D5D-07C6-4F15-8A27-D8AF4719E2A7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t="1853" b="1853"/>
          <a:stretch>
            <a:fillRect/>
          </a:stretch>
        </p:blipFill>
        <p:spPr/>
      </p:pic>
      <p:sp>
        <p:nvSpPr>
          <p:cNvPr id="9" name="Text Placeholder 8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DBA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8"/>
          </p:nvPr>
        </p:nvSpPr>
        <p:spPr>
          <a:xfrm>
            <a:off x="8137664" y="4868595"/>
            <a:ext cx="4038600" cy="457200"/>
          </a:xfrm>
        </p:spPr>
        <p:txBody>
          <a:bodyPr>
            <a:normAutofit/>
          </a:bodyPr>
          <a:lstStyle/>
          <a:p>
            <a:r>
              <a:rPr lang="en-US" sz="2200" dirty="0"/>
              <a:t>Wakes up at 2am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35A7125D-2DA0-4271-A3D6-A8E3EFD47BCD}"/>
              </a:ext>
            </a:extLst>
          </p:cNvPr>
          <p:cNvSpPr txBox="1">
            <a:spLocks/>
          </p:cNvSpPr>
          <p:nvPr/>
        </p:nvSpPr>
        <p:spPr>
          <a:xfrm>
            <a:off x="4076700" y="372365"/>
            <a:ext cx="4038600" cy="6096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24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Proxima Nova Lt" panose="02000506030000020004" pitchFamily="50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/>
              <a:t>Roles</a:t>
            </a:r>
          </a:p>
        </p:txBody>
      </p:sp>
    </p:spTree>
    <p:extLst>
      <p:ext uri="{BB962C8B-B14F-4D97-AF65-F5344CB8AC3E}">
        <p14:creationId xmlns:p14="http://schemas.microsoft.com/office/powerpoint/2010/main" val="2177931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7" grpId="0" build="p"/>
      <p:bldP spid="10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3BFBD-8651-0C4F-BBC3-96D0EFAA053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Stories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F1656AA-A117-7240-A9FB-F49551F91DB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26015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Demo</a:t>
            </a:r>
          </a:p>
          <a:p>
            <a:pPr>
              <a:buFontTx/>
              <a:buChar char="-"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/>
              <a:t>Warmup</a:t>
            </a:r>
            <a:br>
              <a:rPr lang="en-US" dirty="0"/>
            </a:br>
            <a:br>
              <a:rPr lang="en-US" dirty="0"/>
            </a:br>
            <a:r>
              <a:rPr lang="en-US" dirty="0"/>
              <a:t>Select *</a:t>
            </a:r>
          </a:p>
        </p:txBody>
      </p:sp>
    </p:spTree>
    <p:extLst>
      <p:ext uri="{BB962C8B-B14F-4D97-AF65-F5344CB8AC3E}">
        <p14:creationId xmlns:p14="http://schemas.microsoft.com/office/powerpoint/2010/main" val="13746344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3C5264-FABD-480F-B585-76047C1A1B1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179615-F989-4669-9BC1-7CAA403E84B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Code review</a:t>
            </a:r>
          </a:p>
          <a:p>
            <a:r>
              <a:rPr lang="en-US" dirty="0"/>
              <a:t>Code analyzers</a:t>
            </a:r>
          </a:p>
          <a:p>
            <a:r>
              <a:rPr lang="en-US" dirty="0"/>
              <a:t>Genius method (Demo)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A8F1C4E-764D-4AC5-AA6F-334152A178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 *</a:t>
            </a:r>
          </a:p>
        </p:txBody>
      </p:sp>
    </p:spTree>
    <p:extLst>
      <p:ext uri="{BB962C8B-B14F-4D97-AF65-F5344CB8AC3E}">
        <p14:creationId xmlns:p14="http://schemas.microsoft.com/office/powerpoint/2010/main" val="13248993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LogMeIn Be Limitless ">
      <a:dk1>
        <a:srgbClr val="484E55"/>
      </a:dk1>
      <a:lt1>
        <a:srgbClr val="FFFFFF"/>
      </a:lt1>
      <a:dk2>
        <a:srgbClr val="165C7D"/>
      </a:dk2>
      <a:lt2>
        <a:srgbClr val="E7E6E6"/>
      </a:lt2>
      <a:accent1>
        <a:srgbClr val="165C7D"/>
      </a:accent1>
      <a:accent2>
        <a:srgbClr val="74D1EA"/>
      </a:accent2>
      <a:accent3>
        <a:srgbClr val="93C90E"/>
      </a:accent3>
      <a:accent4>
        <a:srgbClr val="F68D2E"/>
      </a:accent4>
      <a:accent5>
        <a:srgbClr val="009CA5"/>
      </a:accent5>
      <a:accent6>
        <a:srgbClr val="1F8ECE"/>
      </a:accent6>
      <a:hlink>
        <a:srgbClr val="7030A0"/>
      </a:hlink>
      <a:folHlink>
        <a:srgbClr val="FFC000"/>
      </a:folHlink>
    </a:clrScheme>
    <a:fontScheme name="LogMeIn-Lato">
      <a:majorFont>
        <a:latin typeface="Lato"/>
        <a:ea typeface=""/>
        <a:cs typeface=""/>
      </a:majorFont>
      <a:minorFont>
        <a:latin typeface="Lat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 sz="2400" b="1" dirty="0" smtClean="0">
            <a:solidFill>
              <a:schemeClr val="bg1"/>
            </a:solidFill>
            <a:latin typeface="+mj-lt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CB861770EA70A448FD8FBA3B885D7F9" ma:contentTypeVersion="7" ma:contentTypeDescription="Create a new document." ma:contentTypeScope="" ma:versionID="0d2bc1c2468607d5eb28c3c4a2f89628">
  <xsd:schema xmlns:xsd="http://www.w3.org/2001/XMLSchema" xmlns:xs="http://www.w3.org/2001/XMLSchema" xmlns:p="http://schemas.microsoft.com/office/2006/metadata/properties" xmlns:ns3="0d948de9-fa3f-42df-97e7-b1d3ba1c5743" xmlns:ns4="4ab881d0-0500-438a-8487-7d03a3938b79" targetNamespace="http://schemas.microsoft.com/office/2006/metadata/properties" ma:root="true" ma:fieldsID="9fa3ce6c9f671aef9051ac694277e116" ns3:_="" ns4:_="">
    <xsd:import namespace="0d948de9-fa3f-42df-97e7-b1d3ba1c5743"/>
    <xsd:import namespace="4ab881d0-0500-438a-8487-7d03a3938b79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d948de9-fa3f-42df-97e7-b1d3ba1c5743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description="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ab881d0-0500-438a-8487-7d03a3938b7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MediaServiceAutoTags" ma:internalName="MediaServiceAutoTags" ma:readOnly="true">
      <xsd:simpleType>
        <xsd:restriction base="dms:Text"/>
      </xsd:simpleType>
    </xsd:element>
    <xsd:element name="MediaServiceOCR" ma:index="14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87E98EC-4B5A-4D65-8634-92353DCA0C1E}">
  <ds:schemaRefs>
    <ds:schemaRef ds:uri="http://schemas.microsoft.com/office/2006/documentManagement/types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0d948de9-fa3f-42df-97e7-b1d3ba1c5743"/>
    <ds:schemaRef ds:uri="http://purl.org/dc/elements/1.1/"/>
    <ds:schemaRef ds:uri="http://schemas.microsoft.com/office/2006/metadata/properties"/>
    <ds:schemaRef ds:uri="4ab881d0-0500-438a-8487-7d03a3938b79"/>
    <ds:schemaRef ds:uri="http://www.w3.org/XML/1998/namespace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8DE932A4-CCEF-42A7-BB74-B56F2C787A4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d948de9-fa3f-42df-97e7-b1d3ba1c5743"/>
    <ds:schemaRef ds:uri="4ab881d0-0500-438a-8487-7d03a3938b7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D7BDCB2-C987-4EAC-95D0-46465462C7E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14898</TotalTime>
  <Words>703</Words>
  <Application>Microsoft Office PowerPoint</Application>
  <PresentationFormat>Widescreen</PresentationFormat>
  <Paragraphs>142</Paragraphs>
  <Slides>33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0" baseType="lpstr">
      <vt:lpstr>Arial</vt:lpstr>
      <vt:lpstr>Calibri</vt:lpstr>
      <vt:lpstr>Lato</vt:lpstr>
      <vt:lpstr>Lato Light</vt:lpstr>
      <vt:lpstr>Proxima Nova Lt</vt:lpstr>
      <vt:lpstr>Segoe UI Semibold</vt:lpstr>
      <vt:lpstr>Office Theme</vt:lpstr>
      <vt:lpstr>PowerPoint Presentation</vt:lpstr>
      <vt:lpstr>PowerPoint Presentation</vt:lpstr>
      <vt:lpstr>PowerPoint Presentation</vt:lpstr>
      <vt:lpstr>About me</vt:lpstr>
      <vt:lpstr>Q/A</vt:lpstr>
      <vt:lpstr>PowerPoint Presentation</vt:lpstr>
      <vt:lpstr>Stories</vt:lpstr>
      <vt:lpstr>Warmup  Select *</vt:lpstr>
      <vt:lpstr>Select *</vt:lpstr>
      <vt:lpstr>Performance optimization DEMO</vt:lpstr>
      <vt:lpstr>Creating? Indexes</vt:lpstr>
      <vt:lpstr>Thinking in indexes</vt:lpstr>
      <vt:lpstr>Data types</vt:lpstr>
      <vt:lpstr>Data types – Integer types</vt:lpstr>
      <vt:lpstr>Data types – strings – C# variable</vt:lpstr>
      <vt:lpstr>Data types – strings – TSQL variable </vt:lpstr>
      <vt:lpstr>Data types – strings – table definition</vt:lpstr>
      <vt:lpstr>Data types – strings – C# property to JSON</vt:lpstr>
      <vt:lpstr>Data types – public APIs</vt:lpstr>
      <vt:lpstr>Data types – public APIs</vt:lpstr>
      <vt:lpstr>Data types – public APIs</vt:lpstr>
      <vt:lpstr>Data types – ending thoughts</vt:lpstr>
      <vt:lpstr>ORM</vt:lpstr>
      <vt:lpstr>The Good, The Bad and the Ugly</vt:lpstr>
      <vt:lpstr>ORM tips</vt:lpstr>
      <vt:lpstr>ORM questions. What happens if we want to …</vt:lpstr>
      <vt:lpstr>Evolving web sites VS Databases</vt:lpstr>
      <vt:lpstr>How to roll back?</vt:lpstr>
      <vt:lpstr>Close to end</vt:lpstr>
      <vt:lpstr>Fresh story What if I don’t like our current DB?</vt:lpstr>
      <vt:lpstr>The most important rule is</vt:lpstr>
      <vt:lpstr>Todays domain Todays back-end Yesterdays database</vt:lpstr>
      <vt:lpstr>Q/A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Gary Wong</dc:creator>
  <cp:lastModifiedBy>Miskolczi Zsolt</cp:lastModifiedBy>
  <cp:revision>568</cp:revision>
  <cp:lastPrinted>2018-12-17T19:24:51Z</cp:lastPrinted>
  <dcterms:created xsi:type="dcterms:W3CDTF">2014-12-03T02:19:12Z</dcterms:created>
  <dcterms:modified xsi:type="dcterms:W3CDTF">2020-02-24T23:19:08Z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0x010100CCB861770EA70A448FD8FBA3B885D7F9</vt:lpwstr>
  </property>
</Properties>
</file>